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56" r:id="rId2"/>
    <p:sldId id="364" r:id="rId3"/>
    <p:sldId id="258" r:id="rId4"/>
    <p:sldId id="259" r:id="rId5"/>
    <p:sldId id="387" r:id="rId6"/>
    <p:sldId id="385" r:id="rId7"/>
    <p:sldId id="365" r:id="rId8"/>
    <p:sldId id="366" r:id="rId9"/>
    <p:sldId id="345" r:id="rId10"/>
    <p:sldId id="367" r:id="rId11"/>
    <p:sldId id="369" r:id="rId12"/>
    <p:sldId id="370" r:id="rId13"/>
    <p:sldId id="341" r:id="rId14"/>
    <p:sldId id="300" r:id="rId15"/>
    <p:sldId id="374" r:id="rId16"/>
    <p:sldId id="375" r:id="rId17"/>
    <p:sldId id="378" r:id="rId18"/>
    <p:sldId id="388" r:id="rId19"/>
    <p:sldId id="302" r:id="rId20"/>
    <p:sldId id="373" r:id="rId21"/>
    <p:sldId id="376" r:id="rId22"/>
    <p:sldId id="377" r:id="rId23"/>
    <p:sldId id="382" r:id="rId24"/>
    <p:sldId id="389" r:id="rId25"/>
    <p:sldId id="386" r:id="rId26"/>
    <p:sldId id="371" r:id="rId27"/>
    <p:sldId id="372" r:id="rId28"/>
    <p:sldId id="303" r:id="rId29"/>
    <p:sldId id="381" r:id="rId30"/>
    <p:sldId id="379" r:id="rId31"/>
    <p:sldId id="384" r:id="rId32"/>
    <p:sldId id="383"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6FA6CC-CCDD-422E-B8C3-0398B503AE3E}" v="23" dt="2026-10-01T01:55:31.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5" autoAdjust="0"/>
  </p:normalViewPr>
  <p:slideViewPr>
    <p:cSldViewPr snapToGrid="0">
      <p:cViewPr varScale="1">
        <p:scale>
          <a:sx n="71" d="100"/>
          <a:sy n="71" d="100"/>
        </p:scale>
        <p:origin x="235" y="58"/>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4805"/>
    </p:cViewPr>
  </p:sorterViewPr>
  <p:notesViewPr>
    <p:cSldViewPr snapToGrid="0">
      <p:cViewPr varScale="1">
        <p:scale>
          <a:sx n="61" d="100"/>
          <a:sy n="61" d="100"/>
        </p:scale>
        <p:origin x="321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rd Reinhardt" userId="ca0f4280a9d81f55" providerId="LiveId" clId="{D59CD0CE-CF04-4E08-B92A-BB7813FF693C}"/>
    <pc:docChg chg="undo custSel addSld delSld modSld modNotesMaster modHandout">
      <pc:chgData name="Gerard Reinhardt" userId="ca0f4280a9d81f55" providerId="LiveId" clId="{D59CD0CE-CF04-4E08-B92A-BB7813FF693C}" dt="2026-10-01T15:10:33.170" v="14588" actId="20577"/>
      <pc:docMkLst>
        <pc:docMk/>
      </pc:docMkLst>
      <pc:sldChg chg="addSp delSp modSp mod modNotes modNotesTx">
        <pc:chgData name="Gerard Reinhardt" userId="ca0f4280a9d81f55" providerId="LiveId" clId="{D59CD0CE-CF04-4E08-B92A-BB7813FF693C}" dt="2026-09-29T20:20:58.349" v="14407" actId="20577"/>
        <pc:sldMkLst>
          <pc:docMk/>
          <pc:sldMk cId="3951137375" sldId="256"/>
        </pc:sldMkLst>
        <pc:spChg chg="mod">
          <ac:chgData name="Gerard Reinhardt" userId="ca0f4280a9d81f55" providerId="LiveId" clId="{D59CD0CE-CF04-4E08-B92A-BB7813FF693C}" dt="2026-09-24T18:59:16.776" v="10810" actId="20577"/>
          <ac:spMkLst>
            <pc:docMk/>
            <pc:sldMk cId="3951137375" sldId="256"/>
            <ac:spMk id="2" creationId="{76111352-A6E8-3749-C4A2-0DB25D524EFF}"/>
          </ac:spMkLst>
        </pc:spChg>
        <pc:spChg chg="mod">
          <ac:chgData name="Gerard Reinhardt" userId="ca0f4280a9d81f55" providerId="LiveId" clId="{D59CD0CE-CF04-4E08-B92A-BB7813FF693C}" dt="2026-09-28T21:49:06.532" v="11473" actId="27636"/>
          <ac:spMkLst>
            <pc:docMk/>
            <pc:sldMk cId="3951137375" sldId="256"/>
            <ac:spMk id="3" creationId="{48F8F4E9-9D60-EE4C-2248-38EECE4700D9}"/>
          </ac:spMkLst>
        </pc:spChg>
        <pc:picChg chg="add mod">
          <ac:chgData name="Gerard Reinhardt" userId="ca0f4280a9d81f55" providerId="LiveId" clId="{D59CD0CE-CF04-4E08-B92A-BB7813FF693C}" dt="2026-09-28T22:42:38.024" v="11641" actId="1076"/>
          <ac:picMkLst>
            <pc:docMk/>
            <pc:sldMk cId="3951137375" sldId="256"/>
            <ac:picMk id="6" creationId="{92916278-C1D8-21B5-961A-BACD3E37FA31}"/>
          </ac:picMkLst>
        </pc:picChg>
      </pc:sldChg>
      <pc:sldChg chg="addSp delSp modSp mod">
        <pc:chgData name="Gerard Reinhardt" userId="ca0f4280a9d81f55" providerId="LiveId" clId="{D59CD0CE-CF04-4E08-B92A-BB7813FF693C}" dt="2026-09-28T23:28:34.872" v="11750" actId="14100"/>
        <pc:sldMkLst>
          <pc:docMk/>
          <pc:sldMk cId="3643443748" sldId="258"/>
        </pc:sldMkLst>
        <pc:spChg chg="mod">
          <ac:chgData name="Gerard Reinhardt" userId="ca0f4280a9d81f55" providerId="LiveId" clId="{D59CD0CE-CF04-4E08-B92A-BB7813FF693C}" dt="2026-09-28T21:49:36.933" v="11474" actId="113"/>
          <ac:spMkLst>
            <pc:docMk/>
            <pc:sldMk cId="3643443748" sldId="258"/>
            <ac:spMk id="6" creationId="{FADB262C-D466-9DB6-6F9F-F3BE43F5E11B}"/>
          </ac:spMkLst>
        </pc:spChg>
        <pc:spChg chg="add mod">
          <ac:chgData name="Gerard Reinhardt" userId="ca0f4280a9d81f55" providerId="LiveId" clId="{D59CD0CE-CF04-4E08-B92A-BB7813FF693C}" dt="2026-09-28T23:28:34.872" v="11750" actId="14100"/>
          <ac:spMkLst>
            <pc:docMk/>
            <pc:sldMk cId="3643443748" sldId="258"/>
            <ac:spMk id="8" creationId="{B6791B6D-EA02-10E2-B008-471BB3F4175E}"/>
          </ac:spMkLst>
        </pc:spChg>
        <pc:picChg chg="add mod">
          <ac:chgData name="Gerard Reinhardt" userId="ca0f4280a9d81f55" providerId="LiveId" clId="{D59CD0CE-CF04-4E08-B92A-BB7813FF693C}" dt="2026-09-28T22:44:38.334" v="11650" actId="1076"/>
          <ac:picMkLst>
            <pc:docMk/>
            <pc:sldMk cId="3643443748" sldId="258"/>
            <ac:picMk id="10" creationId="{F605B878-25DE-BD75-7DCD-AB8931F26930}"/>
          </ac:picMkLst>
        </pc:picChg>
      </pc:sldChg>
      <pc:sldChg chg="addSp delSp modSp mod">
        <pc:chgData name="Gerard Reinhardt" userId="ca0f4280a9d81f55" providerId="LiveId" clId="{D59CD0CE-CF04-4E08-B92A-BB7813FF693C}" dt="2026-09-28T22:45:09.242" v="11656" actId="14100"/>
        <pc:sldMkLst>
          <pc:docMk/>
          <pc:sldMk cId="3433248489" sldId="259"/>
        </pc:sldMkLst>
        <pc:spChg chg="mod">
          <ac:chgData name="Gerard Reinhardt" userId="ca0f4280a9d81f55" providerId="LiveId" clId="{D59CD0CE-CF04-4E08-B92A-BB7813FF693C}" dt="2026-09-28T21:50:00.914" v="11475" actId="255"/>
          <ac:spMkLst>
            <pc:docMk/>
            <pc:sldMk cId="3433248489" sldId="259"/>
            <ac:spMk id="3" creationId="{26722116-B507-6386-D51F-7F89376D9274}"/>
          </ac:spMkLst>
        </pc:spChg>
        <pc:picChg chg="add mod">
          <ac:chgData name="Gerard Reinhardt" userId="ca0f4280a9d81f55" providerId="LiveId" clId="{D59CD0CE-CF04-4E08-B92A-BB7813FF693C}" dt="2026-09-28T22:45:09.242" v="11656" actId="14100"/>
          <ac:picMkLst>
            <pc:docMk/>
            <pc:sldMk cId="3433248489" sldId="259"/>
            <ac:picMk id="9" creationId="{43B55D70-A259-6FF8-43F2-E42EA0C42CBD}"/>
          </ac:picMkLst>
        </pc:picChg>
      </pc:sldChg>
      <pc:sldChg chg="addSp delSp modSp mod">
        <pc:chgData name="Gerard Reinhardt" userId="ca0f4280a9d81f55" providerId="LiveId" clId="{D59CD0CE-CF04-4E08-B92A-BB7813FF693C}" dt="2026-09-29T20:07:43.602" v="13978" actId="20577"/>
        <pc:sldMkLst>
          <pc:docMk/>
          <pc:sldMk cId="1951024197" sldId="300"/>
        </pc:sldMkLst>
        <pc:spChg chg="mod">
          <ac:chgData name="Gerard Reinhardt" userId="ca0f4280a9d81f55" providerId="LiveId" clId="{D59CD0CE-CF04-4E08-B92A-BB7813FF693C}" dt="2026-09-24T18:01:58.481" v="10432" actId="20577"/>
          <ac:spMkLst>
            <pc:docMk/>
            <pc:sldMk cId="1951024197" sldId="300"/>
            <ac:spMk id="2" creationId="{17255E2F-0C27-8E36-DBCA-7BC2A597549B}"/>
          </ac:spMkLst>
        </pc:spChg>
        <pc:spChg chg="mod">
          <ac:chgData name="Gerard Reinhardt" userId="ca0f4280a9d81f55" providerId="LiveId" clId="{D59CD0CE-CF04-4E08-B92A-BB7813FF693C}" dt="2026-09-29T20:07:43.602" v="13978" actId="20577"/>
          <ac:spMkLst>
            <pc:docMk/>
            <pc:sldMk cId="1951024197" sldId="300"/>
            <ac:spMk id="3" creationId="{98F9346D-EB89-77F1-07C0-86B10AFB2EC0}"/>
          </ac:spMkLst>
        </pc:spChg>
        <pc:picChg chg="add mod">
          <ac:chgData name="Gerard Reinhardt" userId="ca0f4280a9d81f55" providerId="LiveId" clId="{D59CD0CE-CF04-4E08-B92A-BB7813FF693C}" dt="2026-09-28T22:49:52.107" v="11691" actId="14100"/>
          <ac:picMkLst>
            <pc:docMk/>
            <pc:sldMk cId="1951024197" sldId="300"/>
            <ac:picMk id="8" creationId="{90CBCF5A-5B11-1483-983E-D419BFCA008C}"/>
          </ac:picMkLst>
        </pc:picChg>
      </pc:sldChg>
      <pc:sldChg chg="addSp delSp modSp mod">
        <pc:chgData name="Gerard Reinhardt" userId="ca0f4280a9d81f55" providerId="LiveId" clId="{D59CD0CE-CF04-4E08-B92A-BB7813FF693C}" dt="2026-09-29T20:08:39.051" v="13990" actId="313"/>
        <pc:sldMkLst>
          <pc:docMk/>
          <pc:sldMk cId="3727272557" sldId="302"/>
        </pc:sldMkLst>
        <pc:spChg chg="mod">
          <ac:chgData name="Gerard Reinhardt" userId="ca0f4280a9d81f55" providerId="LiveId" clId="{D59CD0CE-CF04-4E08-B92A-BB7813FF693C}" dt="2026-09-12T19:44:44.351" v="7499" actId="20577"/>
          <ac:spMkLst>
            <pc:docMk/>
            <pc:sldMk cId="3727272557" sldId="302"/>
            <ac:spMk id="2" creationId="{F6C2A4B4-447C-EBC6-7767-3C8CDE8A6325}"/>
          </ac:spMkLst>
        </pc:spChg>
        <pc:spChg chg="mod">
          <ac:chgData name="Gerard Reinhardt" userId="ca0f4280a9d81f55" providerId="LiveId" clId="{D59CD0CE-CF04-4E08-B92A-BB7813FF693C}" dt="2026-09-29T20:08:39.051" v="13990" actId="313"/>
          <ac:spMkLst>
            <pc:docMk/>
            <pc:sldMk cId="3727272557" sldId="302"/>
            <ac:spMk id="3" creationId="{B07DFB0E-D2B3-65A3-8068-FC0286C3030E}"/>
          </ac:spMkLst>
        </pc:spChg>
        <pc:picChg chg="add mod">
          <ac:chgData name="Gerard Reinhardt" userId="ca0f4280a9d81f55" providerId="LiveId" clId="{D59CD0CE-CF04-4E08-B92A-BB7813FF693C}" dt="2026-09-28T22:51:52.158" v="11709" actId="14100"/>
          <ac:picMkLst>
            <pc:docMk/>
            <pc:sldMk cId="3727272557" sldId="302"/>
            <ac:picMk id="8" creationId="{8A28451B-C047-231F-38B4-AB62E1456BE5}"/>
          </ac:picMkLst>
        </pc:picChg>
      </pc:sldChg>
      <pc:sldChg chg="addSp delSp modSp mod">
        <pc:chgData name="Gerard Reinhardt" userId="ca0f4280a9d81f55" providerId="LiveId" clId="{D59CD0CE-CF04-4E08-B92A-BB7813FF693C}" dt="2026-10-01T01:55:31.606" v="14515" actId="20578"/>
        <pc:sldMkLst>
          <pc:docMk/>
          <pc:sldMk cId="1027188055" sldId="303"/>
        </pc:sldMkLst>
        <pc:spChg chg="mod">
          <ac:chgData name="Gerard Reinhardt" userId="ca0f4280a9d81f55" providerId="LiveId" clId="{D59CD0CE-CF04-4E08-B92A-BB7813FF693C}" dt="2026-09-29T20:18:56.674" v="14213" actId="20577"/>
          <ac:spMkLst>
            <pc:docMk/>
            <pc:sldMk cId="1027188055" sldId="303"/>
            <ac:spMk id="2" creationId="{0883D455-AEA9-7AEB-16A9-1C8DFA665C81}"/>
          </ac:spMkLst>
        </pc:spChg>
        <pc:spChg chg="mod">
          <ac:chgData name="Gerard Reinhardt" userId="ca0f4280a9d81f55" providerId="LiveId" clId="{D59CD0CE-CF04-4E08-B92A-BB7813FF693C}" dt="2026-10-01T01:55:31.606" v="14515" actId="20578"/>
          <ac:spMkLst>
            <pc:docMk/>
            <pc:sldMk cId="1027188055" sldId="303"/>
            <ac:spMk id="3" creationId="{E814EB49-3512-3C06-F626-12C4E05E3613}"/>
          </ac:spMkLst>
        </pc:spChg>
        <pc:picChg chg="add mod">
          <ac:chgData name="Gerard Reinhardt" userId="ca0f4280a9d81f55" providerId="LiveId" clId="{D59CD0CE-CF04-4E08-B92A-BB7813FF693C}" dt="2026-09-28T22:55:12.812" v="11734" actId="14100"/>
          <ac:picMkLst>
            <pc:docMk/>
            <pc:sldMk cId="1027188055" sldId="303"/>
            <ac:picMk id="8" creationId="{7FD8EBA1-DE3A-7689-374A-303F363CBA37}"/>
          </ac:picMkLst>
        </pc:picChg>
      </pc:sldChg>
      <pc:sldChg chg="addSp delSp modSp mod">
        <pc:chgData name="Gerard Reinhardt" userId="ca0f4280a9d81f55" providerId="LiveId" clId="{D59CD0CE-CF04-4E08-B92A-BB7813FF693C}" dt="2026-09-29T20:07:35.830" v="13977" actId="20577"/>
        <pc:sldMkLst>
          <pc:docMk/>
          <pc:sldMk cId="3882557886" sldId="341"/>
        </pc:sldMkLst>
        <pc:spChg chg="mod">
          <ac:chgData name="Gerard Reinhardt" userId="ca0f4280a9d81f55" providerId="LiveId" clId="{D59CD0CE-CF04-4E08-B92A-BB7813FF693C}" dt="2026-09-15T01:33:07.516" v="8593" actId="20577"/>
          <ac:spMkLst>
            <pc:docMk/>
            <pc:sldMk cId="3882557886" sldId="341"/>
            <ac:spMk id="2" creationId="{341C1885-4F4D-C1F0-7B2A-C98E0B64936A}"/>
          </ac:spMkLst>
        </pc:spChg>
        <pc:spChg chg="mod">
          <ac:chgData name="Gerard Reinhardt" userId="ca0f4280a9d81f55" providerId="LiveId" clId="{D59CD0CE-CF04-4E08-B92A-BB7813FF693C}" dt="2026-09-29T20:07:35.830" v="13977" actId="20577"/>
          <ac:spMkLst>
            <pc:docMk/>
            <pc:sldMk cId="3882557886" sldId="341"/>
            <ac:spMk id="3" creationId="{8C72F850-8B0D-3428-6AF8-126924B71E5F}"/>
          </ac:spMkLst>
        </pc:spChg>
        <pc:picChg chg="add mod">
          <ac:chgData name="Gerard Reinhardt" userId="ca0f4280a9d81f55" providerId="LiveId" clId="{D59CD0CE-CF04-4E08-B92A-BB7813FF693C}" dt="2026-09-28T22:49:27.477" v="11687" actId="14100"/>
          <ac:picMkLst>
            <pc:docMk/>
            <pc:sldMk cId="3882557886" sldId="341"/>
            <ac:picMk id="8" creationId="{A7AFBC62-23DF-C601-64F3-CBF886A3E2C3}"/>
          </ac:picMkLst>
        </pc:picChg>
      </pc:sldChg>
      <pc:sldChg chg="addSp delSp modSp mod">
        <pc:chgData name="Gerard Reinhardt" userId="ca0f4280a9d81f55" providerId="LiveId" clId="{D59CD0CE-CF04-4E08-B92A-BB7813FF693C}" dt="2026-09-28T22:47:41.428" v="11672" actId="14100"/>
        <pc:sldMkLst>
          <pc:docMk/>
          <pc:sldMk cId="1592359009" sldId="345"/>
        </pc:sldMkLst>
        <pc:spChg chg="mod">
          <ac:chgData name="Gerard Reinhardt" userId="ca0f4280a9d81f55" providerId="LiveId" clId="{D59CD0CE-CF04-4E08-B92A-BB7813FF693C}" dt="2026-09-22T19:49:24.085" v="9887" actId="20577"/>
          <ac:spMkLst>
            <pc:docMk/>
            <pc:sldMk cId="1592359009" sldId="345"/>
            <ac:spMk id="2" creationId="{8EC045A3-1FAB-5353-EE10-3B6017EB03AC}"/>
          </ac:spMkLst>
        </pc:spChg>
        <pc:spChg chg="mod">
          <ac:chgData name="Gerard Reinhardt" userId="ca0f4280a9d81f55" providerId="LiveId" clId="{D59CD0CE-CF04-4E08-B92A-BB7813FF693C}" dt="2026-09-26T16:28:21.515" v="10980" actId="20577"/>
          <ac:spMkLst>
            <pc:docMk/>
            <pc:sldMk cId="1592359009" sldId="345"/>
            <ac:spMk id="3" creationId="{2B101B43-A10C-F618-9469-3E97AAFEF19F}"/>
          </ac:spMkLst>
        </pc:spChg>
        <pc:picChg chg="add mod">
          <ac:chgData name="Gerard Reinhardt" userId="ca0f4280a9d81f55" providerId="LiveId" clId="{D59CD0CE-CF04-4E08-B92A-BB7813FF693C}" dt="2026-09-28T22:47:41.428" v="11672" actId="14100"/>
          <ac:picMkLst>
            <pc:docMk/>
            <pc:sldMk cId="1592359009" sldId="345"/>
            <ac:picMk id="8" creationId="{BA86014D-A5C1-1B41-BE1C-1E29C0467C93}"/>
          </ac:picMkLst>
        </pc:picChg>
      </pc:sldChg>
      <pc:sldChg chg="addSp delSp modSp new mod">
        <pc:chgData name="Gerard Reinhardt" userId="ca0f4280a9d81f55" providerId="LiveId" clId="{D59CD0CE-CF04-4E08-B92A-BB7813FF693C}" dt="2026-09-29T22:00:48.845" v="14410" actId="20577"/>
        <pc:sldMkLst>
          <pc:docMk/>
          <pc:sldMk cId="1564248487" sldId="364"/>
        </pc:sldMkLst>
        <pc:spChg chg="mod">
          <ac:chgData name="Gerard Reinhardt" userId="ca0f4280a9d81f55" providerId="LiveId" clId="{D59CD0CE-CF04-4E08-B92A-BB7813FF693C}" dt="2026-09-12T17:22:13.939" v="7376" actId="27636"/>
          <ac:spMkLst>
            <pc:docMk/>
            <pc:sldMk cId="1564248487" sldId="364"/>
            <ac:spMk id="2" creationId="{C0CA3BF5-D2D2-BC2C-605F-8716BF34B8CF}"/>
          </ac:spMkLst>
        </pc:spChg>
        <pc:spChg chg="mod">
          <ac:chgData name="Gerard Reinhardt" userId="ca0f4280a9d81f55" providerId="LiveId" clId="{D59CD0CE-CF04-4E08-B92A-BB7813FF693C}" dt="2026-09-29T22:00:48.845" v="14410" actId="20577"/>
          <ac:spMkLst>
            <pc:docMk/>
            <pc:sldMk cId="1564248487" sldId="364"/>
            <ac:spMk id="3" creationId="{80FEE04D-5CBE-583D-C71F-950DF9079F09}"/>
          </ac:spMkLst>
        </pc:spChg>
        <pc:picChg chg="add mod">
          <ac:chgData name="Gerard Reinhardt" userId="ca0f4280a9d81f55" providerId="LiveId" clId="{D59CD0CE-CF04-4E08-B92A-BB7813FF693C}" dt="2026-09-28T22:43:44.642" v="11645" actId="14100"/>
          <ac:picMkLst>
            <pc:docMk/>
            <pc:sldMk cId="1564248487" sldId="364"/>
            <ac:picMk id="9" creationId="{02E50914-1BFF-012C-7B7F-759FFCE88F9B}"/>
          </ac:picMkLst>
        </pc:picChg>
      </pc:sldChg>
      <pc:sldChg chg="addSp modSp new mod">
        <pc:chgData name="Gerard Reinhardt" userId="ca0f4280a9d81f55" providerId="LiveId" clId="{D59CD0CE-CF04-4E08-B92A-BB7813FF693C}" dt="2026-09-28T22:46:44.880" v="11665" actId="14100"/>
        <pc:sldMkLst>
          <pc:docMk/>
          <pc:sldMk cId="1316391467" sldId="365"/>
        </pc:sldMkLst>
        <pc:spChg chg="mod">
          <ac:chgData name="Gerard Reinhardt" userId="ca0f4280a9d81f55" providerId="LiveId" clId="{D59CD0CE-CF04-4E08-B92A-BB7813FF693C}" dt="2026-09-24T16:51:24.471" v="10140" actId="20577"/>
          <ac:spMkLst>
            <pc:docMk/>
            <pc:sldMk cId="1316391467" sldId="365"/>
            <ac:spMk id="2" creationId="{2646DEBD-6DFD-2047-F2E2-CEB4069120F1}"/>
          </ac:spMkLst>
        </pc:spChg>
        <pc:spChg chg="mod">
          <ac:chgData name="Gerard Reinhardt" userId="ca0f4280a9d81f55" providerId="LiveId" clId="{D59CD0CE-CF04-4E08-B92A-BB7813FF693C}" dt="2026-09-23T02:51:57.484" v="10114" actId="20577"/>
          <ac:spMkLst>
            <pc:docMk/>
            <pc:sldMk cId="1316391467" sldId="365"/>
            <ac:spMk id="3" creationId="{4CB02E0E-292A-4E11-CB17-9D3D422B76AA}"/>
          </ac:spMkLst>
        </pc:spChg>
        <pc:picChg chg="add mod">
          <ac:chgData name="Gerard Reinhardt" userId="ca0f4280a9d81f55" providerId="LiveId" clId="{D59CD0CE-CF04-4E08-B92A-BB7813FF693C}" dt="2026-09-28T22:46:44.880" v="11665" actId="14100"/>
          <ac:picMkLst>
            <pc:docMk/>
            <pc:sldMk cId="1316391467" sldId="365"/>
            <ac:picMk id="7" creationId="{8377BCF1-B449-7D55-1867-AA0FE8301B90}"/>
          </ac:picMkLst>
        </pc:picChg>
      </pc:sldChg>
      <pc:sldChg chg="addSp modSp mod">
        <pc:chgData name="Gerard Reinhardt" userId="ca0f4280a9d81f55" providerId="LiveId" clId="{D59CD0CE-CF04-4E08-B92A-BB7813FF693C}" dt="2026-09-29T22:05:19.716" v="14499" actId="27636"/>
        <pc:sldMkLst>
          <pc:docMk/>
          <pc:sldMk cId="309971808" sldId="366"/>
        </pc:sldMkLst>
        <pc:spChg chg="mod">
          <ac:chgData name="Gerard Reinhardt" userId="ca0f4280a9d81f55" providerId="LiveId" clId="{D59CD0CE-CF04-4E08-B92A-BB7813FF693C}" dt="2026-09-29T22:05:19.716" v="14499" actId="27636"/>
          <ac:spMkLst>
            <pc:docMk/>
            <pc:sldMk cId="309971808" sldId="366"/>
            <ac:spMk id="2" creationId="{132070FE-4D33-3D41-DD00-77A7978F611E}"/>
          </ac:spMkLst>
        </pc:spChg>
        <pc:picChg chg="mod">
          <ac:chgData name="Gerard Reinhardt" userId="ca0f4280a9d81f55" providerId="LiveId" clId="{D59CD0CE-CF04-4E08-B92A-BB7813FF693C}" dt="2026-09-22T19:47:54.344" v="9879" actId="1076"/>
          <ac:picMkLst>
            <pc:docMk/>
            <pc:sldMk cId="309971808" sldId="366"/>
            <ac:picMk id="6" creationId="{04ADCB80-A727-4122-CDE3-1EDA6FC5A7DA}"/>
          </ac:picMkLst>
        </pc:picChg>
        <pc:picChg chg="add mod">
          <ac:chgData name="Gerard Reinhardt" userId="ca0f4280a9d81f55" providerId="LiveId" clId="{D59CD0CE-CF04-4E08-B92A-BB7813FF693C}" dt="2026-09-28T22:47:12.964" v="11668" actId="14100"/>
          <ac:picMkLst>
            <pc:docMk/>
            <pc:sldMk cId="309971808" sldId="366"/>
            <ac:picMk id="7" creationId="{F9C40269-F0B2-C655-E36A-76B5014A3951}"/>
          </ac:picMkLst>
        </pc:picChg>
      </pc:sldChg>
      <pc:sldChg chg="addSp modSp new mod">
        <pc:chgData name="Gerard Reinhardt" userId="ca0f4280a9d81f55" providerId="LiveId" clId="{D59CD0CE-CF04-4E08-B92A-BB7813FF693C}" dt="2026-09-29T22:06:55.146" v="14501" actId="20577"/>
        <pc:sldMkLst>
          <pc:docMk/>
          <pc:sldMk cId="3656415241" sldId="367"/>
        </pc:sldMkLst>
        <pc:spChg chg="mod">
          <ac:chgData name="Gerard Reinhardt" userId="ca0f4280a9d81f55" providerId="LiveId" clId="{D59CD0CE-CF04-4E08-B92A-BB7813FF693C}" dt="2026-09-24T17:40:14.385" v="10197" actId="20577"/>
          <ac:spMkLst>
            <pc:docMk/>
            <pc:sldMk cId="3656415241" sldId="367"/>
            <ac:spMk id="2" creationId="{4F8AA972-E77E-E1A2-32D0-14E2216C7E6F}"/>
          </ac:spMkLst>
        </pc:spChg>
        <pc:spChg chg="mod">
          <ac:chgData name="Gerard Reinhardt" userId="ca0f4280a9d81f55" providerId="LiveId" clId="{D59CD0CE-CF04-4E08-B92A-BB7813FF693C}" dt="2026-09-29T22:06:55.146" v="14501" actId="20577"/>
          <ac:spMkLst>
            <pc:docMk/>
            <pc:sldMk cId="3656415241" sldId="367"/>
            <ac:spMk id="3" creationId="{7296B73D-8C51-F08C-A795-4AAB7C4B739B}"/>
          </ac:spMkLst>
        </pc:spChg>
        <pc:picChg chg="add mod">
          <ac:chgData name="Gerard Reinhardt" userId="ca0f4280a9d81f55" providerId="LiveId" clId="{D59CD0CE-CF04-4E08-B92A-BB7813FF693C}" dt="2026-09-28T22:48:05.048" v="11675" actId="14100"/>
          <ac:picMkLst>
            <pc:docMk/>
            <pc:sldMk cId="3656415241" sldId="367"/>
            <ac:picMk id="7" creationId="{C8F17105-5D27-1BAF-599E-CC9CBDBF00D3}"/>
          </ac:picMkLst>
        </pc:picChg>
      </pc:sldChg>
      <pc:sldChg chg="addSp modSp new mod">
        <pc:chgData name="Gerard Reinhardt" userId="ca0f4280a9d81f55" providerId="LiveId" clId="{D59CD0CE-CF04-4E08-B92A-BB7813FF693C}" dt="2026-09-29T22:06:46.566" v="14500" actId="20577"/>
        <pc:sldMkLst>
          <pc:docMk/>
          <pc:sldMk cId="3670297682" sldId="369"/>
        </pc:sldMkLst>
        <pc:spChg chg="mod">
          <ac:chgData name="Gerard Reinhardt" userId="ca0f4280a9d81f55" providerId="LiveId" clId="{D59CD0CE-CF04-4E08-B92A-BB7813FF693C}" dt="2026-09-24T17:44:27.267" v="10327" actId="20577"/>
          <ac:spMkLst>
            <pc:docMk/>
            <pc:sldMk cId="3670297682" sldId="369"/>
            <ac:spMk id="2" creationId="{58E3560B-D0E4-C681-F806-835D9DCB61AC}"/>
          </ac:spMkLst>
        </pc:spChg>
        <pc:spChg chg="mod">
          <ac:chgData name="Gerard Reinhardt" userId="ca0f4280a9d81f55" providerId="LiveId" clId="{D59CD0CE-CF04-4E08-B92A-BB7813FF693C}" dt="2026-09-29T22:06:46.566" v="14500" actId="20577"/>
          <ac:spMkLst>
            <pc:docMk/>
            <pc:sldMk cId="3670297682" sldId="369"/>
            <ac:spMk id="3" creationId="{24840F11-8D85-30A5-76AB-F0B082F15106}"/>
          </ac:spMkLst>
        </pc:spChg>
        <pc:picChg chg="add mod">
          <ac:chgData name="Gerard Reinhardt" userId="ca0f4280a9d81f55" providerId="LiveId" clId="{D59CD0CE-CF04-4E08-B92A-BB7813FF693C}" dt="2026-09-28T22:48:31.650" v="11678" actId="14100"/>
          <ac:picMkLst>
            <pc:docMk/>
            <pc:sldMk cId="3670297682" sldId="369"/>
            <ac:picMk id="7" creationId="{A19C8541-77BB-5461-E4BC-5347ED11F2CE}"/>
          </ac:picMkLst>
        </pc:picChg>
      </pc:sldChg>
      <pc:sldChg chg="addSp delSp modSp new mod">
        <pc:chgData name="Gerard Reinhardt" userId="ca0f4280a9d81f55" providerId="LiveId" clId="{D59CD0CE-CF04-4E08-B92A-BB7813FF693C}" dt="2026-09-28T22:48:57.281" v="11681" actId="14100"/>
        <pc:sldMkLst>
          <pc:docMk/>
          <pc:sldMk cId="2194319111" sldId="370"/>
        </pc:sldMkLst>
        <pc:spChg chg="mod">
          <ac:chgData name="Gerard Reinhardt" userId="ca0f4280a9d81f55" providerId="LiveId" clId="{D59CD0CE-CF04-4E08-B92A-BB7813FF693C}" dt="2026-09-26T17:03:26.887" v="10985" actId="20577"/>
          <ac:spMkLst>
            <pc:docMk/>
            <pc:sldMk cId="2194319111" sldId="370"/>
            <ac:spMk id="2" creationId="{92BD6F58-8C47-E39A-18D4-5152EFAD0AA8}"/>
          </ac:spMkLst>
        </pc:spChg>
        <pc:picChg chg="add mod">
          <ac:chgData name="Gerard Reinhardt" userId="ca0f4280a9d81f55" providerId="LiveId" clId="{D59CD0CE-CF04-4E08-B92A-BB7813FF693C}" dt="2026-09-03T20:56:55.647" v="1028" actId="14100"/>
          <ac:picMkLst>
            <pc:docMk/>
            <pc:sldMk cId="2194319111" sldId="370"/>
            <ac:picMk id="6" creationId="{DB2846BE-9C90-6D5B-AE61-A980BE22FC3E}"/>
          </ac:picMkLst>
        </pc:picChg>
        <pc:picChg chg="add mod">
          <ac:chgData name="Gerard Reinhardt" userId="ca0f4280a9d81f55" providerId="LiveId" clId="{D59CD0CE-CF04-4E08-B92A-BB7813FF693C}" dt="2026-09-28T22:48:57.281" v="11681" actId="14100"/>
          <ac:picMkLst>
            <pc:docMk/>
            <pc:sldMk cId="2194319111" sldId="370"/>
            <ac:picMk id="7" creationId="{33708C22-ED91-48EC-C57E-37D09C431196}"/>
          </ac:picMkLst>
        </pc:picChg>
      </pc:sldChg>
      <pc:sldChg chg="addSp modSp new mod">
        <pc:chgData name="Gerard Reinhardt" userId="ca0f4280a9d81f55" providerId="LiveId" clId="{D59CD0CE-CF04-4E08-B92A-BB7813FF693C}" dt="2026-10-01T15:10:33.170" v="14588" actId="20577"/>
        <pc:sldMkLst>
          <pc:docMk/>
          <pc:sldMk cId="146234203" sldId="371"/>
        </pc:sldMkLst>
        <pc:spChg chg="mod">
          <ac:chgData name="Gerard Reinhardt" userId="ca0f4280a9d81f55" providerId="LiveId" clId="{D59CD0CE-CF04-4E08-B92A-BB7813FF693C}" dt="2026-09-24T18:15:28.441" v="10622" actId="6549"/>
          <ac:spMkLst>
            <pc:docMk/>
            <pc:sldMk cId="146234203" sldId="371"/>
            <ac:spMk id="2" creationId="{1C176D5F-56D7-BCA8-22BF-109E3719456F}"/>
          </ac:spMkLst>
        </pc:spChg>
        <pc:spChg chg="mod">
          <ac:chgData name="Gerard Reinhardt" userId="ca0f4280a9d81f55" providerId="LiveId" clId="{D59CD0CE-CF04-4E08-B92A-BB7813FF693C}" dt="2026-10-01T15:10:33.170" v="14588" actId="20577"/>
          <ac:spMkLst>
            <pc:docMk/>
            <pc:sldMk cId="146234203" sldId="371"/>
            <ac:spMk id="3" creationId="{659C3CF2-5CBC-2A13-29A7-5E427C1D9D0C}"/>
          </ac:spMkLst>
        </pc:spChg>
        <pc:picChg chg="add mod">
          <ac:chgData name="Gerard Reinhardt" userId="ca0f4280a9d81f55" providerId="LiveId" clId="{D59CD0CE-CF04-4E08-B92A-BB7813FF693C}" dt="2026-09-28T22:54:25.362" v="11727" actId="14100"/>
          <ac:picMkLst>
            <pc:docMk/>
            <pc:sldMk cId="146234203" sldId="371"/>
            <ac:picMk id="7" creationId="{EC18E9CE-FF0E-F538-EDBB-C644032F0307}"/>
          </ac:picMkLst>
        </pc:picChg>
      </pc:sldChg>
      <pc:sldChg chg="addSp modSp new mod">
        <pc:chgData name="Gerard Reinhardt" userId="ca0f4280a9d81f55" providerId="LiveId" clId="{D59CD0CE-CF04-4E08-B92A-BB7813FF693C}" dt="2026-09-29T20:04:11.232" v="13822" actId="20577"/>
        <pc:sldMkLst>
          <pc:docMk/>
          <pc:sldMk cId="2929282315" sldId="372"/>
        </pc:sldMkLst>
        <pc:spChg chg="mod">
          <ac:chgData name="Gerard Reinhardt" userId="ca0f4280a9d81f55" providerId="LiveId" clId="{D59CD0CE-CF04-4E08-B92A-BB7813FF693C}" dt="2026-09-24T18:16:59.905" v="10640" actId="113"/>
          <ac:spMkLst>
            <pc:docMk/>
            <pc:sldMk cId="2929282315" sldId="372"/>
            <ac:spMk id="2" creationId="{A13FC8A5-9E95-454F-7B41-00781F9BF6CB}"/>
          </ac:spMkLst>
        </pc:spChg>
        <pc:spChg chg="mod">
          <ac:chgData name="Gerard Reinhardt" userId="ca0f4280a9d81f55" providerId="LiveId" clId="{D59CD0CE-CF04-4E08-B92A-BB7813FF693C}" dt="2026-09-29T20:04:11.232" v="13822" actId="20577"/>
          <ac:spMkLst>
            <pc:docMk/>
            <pc:sldMk cId="2929282315" sldId="372"/>
            <ac:spMk id="3" creationId="{781EE4F5-1FE0-6B98-E9C8-4BC0BC70EAB2}"/>
          </ac:spMkLst>
        </pc:spChg>
        <pc:picChg chg="add mod">
          <ac:chgData name="Gerard Reinhardt" userId="ca0f4280a9d81f55" providerId="LiveId" clId="{D59CD0CE-CF04-4E08-B92A-BB7813FF693C}" dt="2026-09-28T22:54:50.318" v="11730" actId="14100"/>
          <ac:picMkLst>
            <pc:docMk/>
            <pc:sldMk cId="2929282315" sldId="372"/>
            <ac:picMk id="7" creationId="{09211402-2123-D29E-AC88-2B16C057565E}"/>
          </ac:picMkLst>
        </pc:picChg>
      </pc:sldChg>
      <pc:sldChg chg="addSp modSp new mod">
        <pc:chgData name="Gerard Reinhardt" userId="ca0f4280a9d81f55" providerId="LiveId" clId="{D59CD0CE-CF04-4E08-B92A-BB7813FF693C}" dt="2026-09-29T20:08:49.049" v="13991" actId="20577"/>
        <pc:sldMkLst>
          <pc:docMk/>
          <pc:sldMk cId="121797376" sldId="373"/>
        </pc:sldMkLst>
        <pc:spChg chg="mod">
          <ac:chgData name="Gerard Reinhardt" userId="ca0f4280a9d81f55" providerId="LiveId" clId="{D59CD0CE-CF04-4E08-B92A-BB7813FF693C}" dt="2026-09-04T16:24:59.985" v="2916" actId="27636"/>
          <ac:spMkLst>
            <pc:docMk/>
            <pc:sldMk cId="121797376" sldId="373"/>
            <ac:spMk id="2" creationId="{B8E7793E-3089-D83D-5517-E6253F6BC993}"/>
          </ac:spMkLst>
        </pc:spChg>
        <pc:spChg chg="mod">
          <ac:chgData name="Gerard Reinhardt" userId="ca0f4280a9d81f55" providerId="LiveId" clId="{D59CD0CE-CF04-4E08-B92A-BB7813FF693C}" dt="2026-09-29T20:08:49.049" v="13991" actId="20577"/>
          <ac:spMkLst>
            <pc:docMk/>
            <pc:sldMk cId="121797376" sldId="373"/>
            <ac:spMk id="3" creationId="{89BAA3F6-75F6-6ACB-D804-BCE4DDED8688}"/>
          </ac:spMkLst>
        </pc:spChg>
        <pc:picChg chg="add mod">
          <ac:chgData name="Gerard Reinhardt" userId="ca0f4280a9d81f55" providerId="LiveId" clId="{D59CD0CE-CF04-4E08-B92A-BB7813FF693C}" dt="2026-09-28T22:52:15.893" v="11712" actId="14100"/>
          <ac:picMkLst>
            <pc:docMk/>
            <pc:sldMk cId="121797376" sldId="373"/>
            <ac:picMk id="7" creationId="{91FB5ADD-BD81-4146-0610-52296E94B082}"/>
          </ac:picMkLst>
        </pc:picChg>
      </pc:sldChg>
      <pc:sldChg chg="addSp modSp new mod">
        <pc:chgData name="Gerard Reinhardt" userId="ca0f4280a9d81f55" providerId="LiveId" clId="{D59CD0CE-CF04-4E08-B92A-BB7813FF693C}" dt="2026-09-29T22:08:27.739" v="14504" actId="27636"/>
        <pc:sldMkLst>
          <pc:docMk/>
          <pc:sldMk cId="3043610460" sldId="374"/>
        </pc:sldMkLst>
        <pc:spChg chg="mod">
          <ac:chgData name="Gerard Reinhardt" userId="ca0f4280a9d81f55" providerId="LiveId" clId="{D59CD0CE-CF04-4E08-B92A-BB7813FF693C}" dt="2026-09-28T21:59:04.691" v="11520" actId="27636"/>
          <ac:spMkLst>
            <pc:docMk/>
            <pc:sldMk cId="3043610460" sldId="374"/>
            <ac:spMk id="2" creationId="{C009ECD5-11AB-9A74-84BB-2370B31F07B7}"/>
          </ac:spMkLst>
        </pc:spChg>
        <pc:spChg chg="mod">
          <ac:chgData name="Gerard Reinhardt" userId="ca0f4280a9d81f55" providerId="LiveId" clId="{D59CD0CE-CF04-4E08-B92A-BB7813FF693C}" dt="2026-09-29T22:08:27.739" v="14504" actId="27636"/>
          <ac:spMkLst>
            <pc:docMk/>
            <pc:sldMk cId="3043610460" sldId="374"/>
            <ac:spMk id="3" creationId="{3EE27458-FC26-96AE-C68D-47BA47B6A9C7}"/>
          </ac:spMkLst>
        </pc:spChg>
        <pc:picChg chg="add mod">
          <ac:chgData name="Gerard Reinhardt" userId="ca0f4280a9d81f55" providerId="LiveId" clId="{D59CD0CE-CF04-4E08-B92A-BB7813FF693C}" dt="2026-09-28T22:50:18.818" v="11694" actId="14100"/>
          <ac:picMkLst>
            <pc:docMk/>
            <pc:sldMk cId="3043610460" sldId="374"/>
            <ac:picMk id="7" creationId="{83BC942B-AD85-5164-E756-7252D3B55408}"/>
          </ac:picMkLst>
        </pc:picChg>
      </pc:sldChg>
      <pc:sldChg chg="addSp modSp new mod">
        <pc:chgData name="Gerard Reinhardt" userId="ca0f4280a9d81f55" providerId="LiveId" clId="{D59CD0CE-CF04-4E08-B92A-BB7813FF693C}" dt="2026-09-29T20:08:05.939" v="13982" actId="20577"/>
        <pc:sldMkLst>
          <pc:docMk/>
          <pc:sldMk cId="3424560060" sldId="375"/>
        </pc:sldMkLst>
        <pc:spChg chg="mod">
          <ac:chgData name="Gerard Reinhardt" userId="ca0f4280a9d81f55" providerId="LiveId" clId="{D59CD0CE-CF04-4E08-B92A-BB7813FF693C}" dt="2026-09-04T17:32:07.899" v="3047" actId="20577"/>
          <ac:spMkLst>
            <pc:docMk/>
            <pc:sldMk cId="3424560060" sldId="375"/>
            <ac:spMk id="2" creationId="{6F39E223-D141-37B0-8996-8D80FAC4AC00}"/>
          </ac:spMkLst>
        </pc:spChg>
        <pc:spChg chg="mod">
          <ac:chgData name="Gerard Reinhardt" userId="ca0f4280a9d81f55" providerId="LiveId" clId="{D59CD0CE-CF04-4E08-B92A-BB7813FF693C}" dt="2026-09-29T20:08:05.939" v="13982" actId="20577"/>
          <ac:spMkLst>
            <pc:docMk/>
            <pc:sldMk cId="3424560060" sldId="375"/>
            <ac:spMk id="3" creationId="{E93603CD-60C9-FA3B-E079-D0CD85EA69D7}"/>
          </ac:spMkLst>
        </pc:spChg>
        <pc:picChg chg="add mod">
          <ac:chgData name="Gerard Reinhardt" userId="ca0f4280a9d81f55" providerId="LiveId" clId="{D59CD0CE-CF04-4E08-B92A-BB7813FF693C}" dt="2026-09-28T22:50:36.377" v="11697" actId="14100"/>
          <ac:picMkLst>
            <pc:docMk/>
            <pc:sldMk cId="3424560060" sldId="375"/>
            <ac:picMk id="7" creationId="{1F447A4D-69F9-F87F-B285-8E785A5B4B2C}"/>
          </ac:picMkLst>
        </pc:picChg>
      </pc:sldChg>
      <pc:sldChg chg="addSp modSp new mod">
        <pc:chgData name="Gerard Reinhardt" userId="ca0f4280a9d81f55" providerId="LiveId" clId="{D59CD0CE-CF04-4E08-B92A-BB7813FF693C}" dt="2026-09-29T20:10:27.828" v="14046" actId="20577"/>
        <pc:sldMkLst>
          <pc:docMk/>
          <pc:sldMk cId="1096362228" sldId="376"/>
        </pc:sldMkLst>
        <pc:spChg chg="mod">
          <ac:chgData name="Gerard Reinhardt" userId="ca0f4280a9d81f55" providerId="LiveId" clId="{D59CD0CE-CF04-4E08-B92A-BB7813FF693C}" dt="2026-09-24T18:09:01.437" v="10546" actId="20577"/>
          <ac:spMkLst>
            <pc:docMk/>
            <pc:sldMk cId="1096362228" sldId="376"/>
            <ac:spMk id="2" creationId="{07DEF8DB-7789-174F-DD9E-C8CD9D9692F6}"/>
          </ac:spMkLst>
        </pc:spChg>
        <pc:spChg chg="mod">
          <ac:chgData name="Gerard Reinhardt" userId="ca0f4280a9d81f55" providerId="LiveId" clId="{D59CD0CE-CF04-4E08-B92A-BB7813FF693C}" dt="2026-09-29T20:10:27.828" v="14046" actId="20577"/>
          <ac:spMkLst>
            <pc:docMk/>
            <pc:sldMk cId="1096362228" sldId="376"/>
            <ac:spMk id="3" creationId="{C0B8E6D3-2F78-D69B-4F88-18B53EF06682}"/>
          </ac:spMkLst>
        </pc:spChg>
        <pc:picChg chg="add mod">
          <ac:chgData name="Gerard Reinhardt" userId="ca0f4280a9d81f55" providerId="LiveId" clId="{D59CD0CE-CF04-4E08-B92A-BB7813FF693C}" dt="2026-09-28T22:52:39.562" v="11715" actId="14100"/>
          <ac:picMkLst>
            <pc:docMk/>
            <pc:sldMk cId="1096362228" sldId="376"/>
            <ac:picMk id="7" creationId="{6E8EAD0E-F1B2-1F71-7DDD-6987EEAB5A53}"/>
          </ac:picMkLst>
        </pc:picChg>
      </pc:sldChg>
      <pc:sldChg chg="addSp modSp new mod">
        <pc:chgData name="Gerard Reinhardt" userId="ca0f4280a9d81f55" providerId="LiveId" clId="{D59CD0CE-CF04-4E08-B92A-BB7813FF693C}" dt="2026-09-29T20:10:47.839" v="14049" actId="20577"/>
        <pc:sldMkLst>
          <pc:docMk/>
          <pc:sldMk cId="2528413079" sldId="377"/>
        </pc:sldMkLst>
        <pc:spChg chg="mod">
          <ac:chgData name="Gerard Reinhardt" userId="ca0f4280a9d81f55" providerId="LiveId" clId="{D59CD0CE-CF04-4E08-B92A-BB7813FF693C}" dt="2026-09-04T20:06:29.095" v="3775" actId="14100"/>
          <ac:spMkLst>
            <pc:docMk/>
            <pc:sldMk cId="2528413079" sldId="377"/>
            <ac:spMk id="2" creationId="{2AE1EE9F-F6A8-3226-BA66-3F957B6611CA}"/>
          </ac:spMkLst>
        </pc:spChg>
        <pc:spChg chg="mod">
          <ac:chgData name="Gerard Reinhardt" userId="ca0f4280a9d81f55" providerId="LiveId" clId="{D59CD0CE-CF04-4E08-B92A-BB7813FF693C}" dt="2026-09-29T20:10:47.839" v="14049" actId="20577"/>
          <ac:spMkLst>
            <pc:docMk/>
            <pc:sldMk cId="2528413079" sldId="377"/>
            <ac:spMk id="3" creationId="{00719EA0-C31C-4EF9-30C4-A5708023C4EA}"/>
          </ac:spMkLst>
        </pc:spChg>
        <pc:picChg chg="add mod">
          <ac:chgData name="Gerard Reinhardt" userId="ca0f4280a9d81f55" providerId="LiveId" clId="{D59CD0CE-CF04-4E08-B92A-BB7813FF693C}" dt="2026-09-28T22:52:55.226" v="11718" actId="14100"/>
          <ac:picMkLst>
            <pc:docMk/>
            <pc:sldMk cId="2528413079" sldId="377"/>
            <ac:picMk id="7" creationId="{C428B3C2-23A9-EFEE-AE6B-234D75E2A6B6}"/>
          </ac:picMkLst>
        </pc:picChg>
      </pc:sldChg>
      <pc:sldChg chg="addSp modSp new mod">
        <pc:chgData name="Gerard Reinhardt" userId="ca0f4280a9d81f55" providerId="LiveId" clId="{D59CD0CE-CF04-4E08-B92A-BB7813FF693C}" dt="2026-09-29T20:08:14.152" v="13984" actId="20577"/>
        <pc:sldMkLst>
          <pc:docMk/>
          <pc:sldMk cId="4078201738" sldId="378"/>
        </pc:sldMkLst>
        <pc:spChg chg="mod">
          <ac:chgData name="Gerard Reinhardt" userId="ca0f4280a9d81f55" providerId="LiveId" clId="{D59CD0CE-CF04-4E08-B92A-BB7813FF693C}" dt="2026-09-24T18:04:33.824" v="10493" actId="20577"/>
          <ac:spMkLst>
            <pc:docMk/>
            <pc:sldMk cId="4078201738" sldId="378"/>
            <ac:spMk id="2" creationId="{0EF05665-28BB-64ED-F881-B33D779FC44A}"/>
          </ac:spMkLst>
        </pc:spChg>
        <pc:spChg chg="mod">
          <ac:chgData name="Gerard Reinhardt" userId="ca0f4280a9d81f55" providerId="LiveId" clId="{D59CD0CE-CF04-4E08-B92A-BB7813FF693C}" dt="2026-09-29T20:08:14.152" v="13984" actId="20577"/>
          <ac:spMkLst>
            <pc:docMk/>
            <pc:sldMk cId="4078201738" sldId="378"/>
            <ac:spMk id="3" creationId="{4ADA5301-3458-2D44-4CB0-4C94D451D1DF}"/>
          </ac:spMkLst>
        </pc:spChg>
        <pc:picChg chg="add mod">
          <ac:chgData name="Gerard Reinhardt" userId="ca0f4280a9d81f55" providerId="LiveId" clId="{D59CD0CE-CF04-4E08-B92A-BB7813FF693C}" dt="2026-09-28T22:50:59.362" v="11701" actId="14100"/>
          <ac:picMkLst>
            <pc:docMk/>
            <pc:sldMk cId="4078201738" sldId="378"/>
            <ac:picMk id="7" creationId="{0D56A5AE-43E8-6426-847C-3824B5BD4532}"/>
          </ac:picMkLst>
        </pc:picChg>
      </pc:sldChg>
      <pc:sldChg chg="addSp modSp new mod">
        <pc:chgData name="Gerard Reinhardt" userId="ca0f4280a9d81f55" providerId="LiveId" clId="{D59CD0CE-CF04-4E08-B92A-BB7813FF693C}" dt="2026-09-28T22:56:03.677" v="11740" actId="1076"/>
        <pc:sldMkLst>
          <pc:docMk/>
          <pc:sldMk cId="1229527397" sldId="379"/>
        </pc:sldMkLst>
        <pc:spChg chg="mod">
          <ac:chgData name="Gerard Reinhardt" userId="ca0f4280a9d81f55" providerId="LiveId" clId="{D59CD0CE-CF04-4E08-B92A-BB7813FF693C}" dt="2026-09-27T18:52:20.192" v="11114" actId="14100"/>
          <ac:spMkLst>
            <pc:docMk/>
            <pc:sldMk cId="1229527397" sldId="379"/>
            <ac:spMk id="2" creationId="{D4C2B6BD-AE23-B442-1D30-9171246E0647}"/>
          </ac:spMkLst>
        </pc:spChg>
        <pc:spChg chg="mod">
          <ac:chgData name="Gerard Reinhardt" userId="ca0f4280a9d81f55" providerId="LiveId" clId="{D59CD0CE-CF04-4E08-B92A-BB7813FF693C}" dt="2026-09-27T18:52:30.080" v="11115" actId="14100"/>
          <ac:spMkLst>
            <pc:docMk/>
            <pc:sldMk cId="1229527397" sldId="379"/>
            <ac:spMk id="3" creationId="{66594382-52C7-E668-77A1-FEAC679AC99D}"/>
          </ac:spMkLst>
        </pc:spChg>
        <pc:picChg chg="add mod">
          <ac:chgData name="Gerard Reinhardt" userId="ca0f4280a9d81f55" providerId="LiveId" clId="{D59CD0CE-CF04-4E08-B92A-BB7813FF693C}" dt="2026-09-28T22:56:03.677" v="11740" actId="1076"/>
          <ac:picMkLst>
            <pc:docMk/>
            <pc:sldMk cId="1229527397" sldId="379"/>
            <ac:picMk id="7" creationId="{991B0719-4CCF-6B46-A24F-72E3155A47C9}"/>
          </ac:picMkLst>
        </pc:picChg>
      </pc:sldChg>
      <pc:sldChg chg="addSp modSp new mod">
        <pc:chgData name="Gerard Reinhardt" userId="ca0f4280a9d81f55" providerId="LiveId" clId="{D59CD0CE-CF04-4E08-B92A-BB7813FF693C}" dt="2026-09-28T22:55:38.033" v="11738" actId="14100"/>
        <pc:sldMkLst>
          <pc:docMk/>
          <pc:sldMk cId="48586056" sldId="381"/>
        </pc:sldMkLst>
        <pc:spChg chg="mod">
          <ac:chgData name="Gerard Reinhardt" userId="ca0f4280a9d81f55" providerId="LiveId" clId="{D59CD0CE-CF04-4E08-B92A-BB7813FF693C}" dt="2026-09-22T01:52:43.231" v="9573" actId="20577"/>
          <ac:spMkLst>
            <pc:docMk/>
            <pc:sldMk cId="48586056" sldId="381"/>
            <ac:spMk id="2" creationId="{3E21E5CC-6DE9-0C52-DA73-D730FDB24D3D}"/>
          </ac:spMkLst>
        </pc:spChg>
        <pc:spChg chg="mod">
          <ac:chgData name="Gerard Reinhardt" userId="ca0f4280a9d81f55" providerId="LiveId" clId="{D59CD0CE-CF04-4E08-B92A-BB7813FF693C}" dt="2026-09-26T19:40:19.100" v="11004" actId="114"/>
          <ac:spMkLst>
            <pc:docMk/>
            <pc:sldMk cId="48586056" sldId="381"/>
            <ac:spMk id="3" creationId="{49970420-51CA-E3CE-F452-09006F3B6615}"/>
          </ac:spMkLst>
        </pc:spChg>
        <pc:picChg chg="add mod">
          <ac:chgData name="Gerard Reinhardt" userId="ca0f4280a9d81f55" providerId="LiveId" clId="{D59CD0CE-CF04-4E08-B92A-BB7813FF693C}" dt="2026-09-28T22:55:38.033" v="11738" actId="14100"/>
          <ac:picMkLst>
            <pc:docMk/>
            <pc:sldMk cId="48586056" sldId="381"/>
            <ac:picMk id="7" creationId="{7AA07AEC-1B3F-E3FC-06F8-2AFA374B3EE6}"/>
          </ac:picMkLst>
        </pc:picChg>
      </pc:sldChg>
      <pc:sldChg chg="addSp modSp new mod">
        <pc:chgData name="Gerard Reinhardt" userId="ca0f4280a9d81f55" providerId="LiveId" clId="{D59CD0CE-CF04-4E08-B92A-BB7813FF693C}" dt="2026-09-29T20:12:12.696" v="14094" actId="255"/>
        <pc:sldMkLst>
          <pc:docMk/>
          <pc:sldMk cId="2706935755" sldId="382"/>
        </pc:sldMkLst>
        <pc:spChg chg="mod">
          <ac:chgData name="Gerard Reinhardt" userId="ca0f4280a9d81f55" providerId="LiveId" clId="{D59CD0CE-CF04-4E08-B92A-BB7813FF693C}" dt="2026-09-12T20:27:45.980" v="7539" actId="20577"/>
          <ac:spMkLst>
            <pc:docMk/>
            <pc:sldMk cId="2706935755" sldId="382"/>
            <ac:spMk id="2" creationId="{CF15677F-ADCD-04B1-012B-6BA6911353D5}"/>
          </ac:spMkLst>
        </pc:spChg>
        <pc:spChg chg="mod">
          <ac:chgData name="Gerard Reinhardt" userId="ca0f4280a9d81f55" providerId="LiveId" clId="{D59CD0CE-CF04-4E08-B92A-BB7813FF693C}" dt="2026-09-29T20:12:12.696" v="14094" actId="255"/>
          <ac:spMkLst>
            <pc:docMk/>
            <pc:sldMk cId="2706935755" sldId="382"/>
            <ac:spMk id="3" creationId="{9E02C6D0-CD43-CF95-36A2-58502452B5E6}"/>
          </ac:spMkLst>
        </pc:spChg>
        <pc:picChg chg="add mod">
          <ac:chgData name="Gerard Reinhardt" userId="ca0f4280a9d81f55" providerId="LiveId" clId="{D59CD0CE-CF04-4E08-B92A-BB7813FF693C}" dt="2026-09-28T22:53:32.885" v="11721" actId="14100"/>
          <ac:picMkLst>
            <pc:docMk/>
            <pc:sldMk cId="2706935755" sldId="382"/>
            <ac:picMk id="7" creationId="{88E1C9E2-E9AB-1EE5-9949-2ED127C9BB08}"/>
          </ac:picMkLst>
        </pc:picChg>
      </pc:sldChg>
      <pc:sldChg chg="addSp delSp modSp new mod">
        <pc:chgData name="Gerard Reinhardt" userId="ca0f4280a9d81f55" providerId="LiveId" clId="{D59CD0CE-CF04-4E08-B92A-BB7813FF693C}" dt="2026-09-29T22:13:36.262" v="14506" actId="122"/>
        <pc:sldMkLst>
          <pc:docMk/>
          <pc:sldMk cId="106892186" sldId="383"/>
        </pc:sldMkLst>
        <pc:spChg chg="mod">
          <ac:chgData name="Gerard Reinhardt" userId="ca0f4280a9d81f55" providerId="LiveId" clId="{D59CD0CE-CF04-4E08-B92A-BB7813FF693C}" dt="2026-09-24T18:30:35.618" v="10801" actId="6549"/>
          <ac:spMkLst>
            <pc:docMk/>
            <pc:sldMk cId="106892186" sldId="383"/>
            <ac:spMk id="2" creationId="{EA7E3118-9B01-C4DB-E363-41FA2BA40741}"/>
          </ac:spMkLst>
        </pc:spChg>
        <pc:spChg chg="mod">
          <ac:chgData name="Gerard Reinhardt" userId="ca0f4280a9d81f55" providerId="LiveId" clId="{D59CD0CE-CF04-4E08-B92A-BB7813FF693C}" dt="2026-09-17T23:11:41.139" v="9026" actId="21"/>
          <ac:spMkLst>
            <pc:docMk/>
            <pc:sldMk cId="106892186" sldId="383"/>
            <ac:spMk id="3" creationId="{770CE127-93CB-D656-9E40-5E93F63E6925}"/>
          </ac:spMkLst>
        </pc:spChg>
        <pc:spChg chg="add mod">
          <ac:chgData name="Gerard Reinhardt" userId="ca0f4280a9d81f55" providerId="LiveId" clId="{D59CD0CE-CF04-4E08-B92A-BB7813FF693C}" dt="2026-09-29T22:13:36.262" v="14506" actId="122"/>
          <ac:spMkLst>
            <pc:docMk/>
            <pc:sldMk cId="106892186" sldId="383"/>
            <ac:spMk id="6" creationId="{EA1C9D4C-A450-B1EF-D7C4-B2472DD4D6D7}"/>
          </ac:spMkLst>
        </pc:spChg>
        <pc:picChg chg="add mod">
          <ac:chgData name="Gerard Reinhardt" userId="ca0f4280a9d81f55" providerId="LiveId" clId="{D59CD0CE-CF04-4E08-B92A-BB7813FF693C}" dt="2026-09-28T22:56:48.280" v="11747" actId="14100"/>
          <ac:picMkLst>
            <pc:docMk/>
            <pc:sldMk cId="106892186" sldId="383"/>
            <ac:picMk id="8" creationId="{ABE05B9F-2763-36BB-0668-81AB73796445}"/>
          </ac:picMkLst>
        </pc:picChg>
        <pc:picChg chg="add mod">
          <ac:chgData name="Gerard Reinhardt" userId="ca0f4280a9d81f55" providerId="LiveId" clId="{D59CD0CE-CF04-4E08-B92A-BB7813FF693C}" dt="2026-09-28T22:57:06.053" v="11748" actId="14100"/>
          <ac:picMkLst>
            <pc:docMk/>
            <pc:sldMk cId="106892186" sldId="383"/>
            <ac:picMk id="9" creationId="{1945CBD8-14F0-DB00-A44B-484AD57241D0}"/>
          </ac:picMkLst>
        </pc:picChg>
      </pc:sldChg>
      <pc:sldChg chg="addSp modSp new mod">
        <pc:chgData name="Gerard Reinhardt" userId="ca0f4280a9d81f55" providerId="LiveId" clId="{D59CD0CE-CF04-4E08-B92A-BB7813FF693C}" dt="2026-09-28T22:56:23.643" v="11743" actId="14100"/>
        <pc:sldMkLst>
          <pc:docMk/>
          <pc:sldMk cId="2217974046" sldId="384"/>
        </pc:sldMkLst>
        <pc:spChg chg="mod">
          <ac:chgData name="Gerard Reinhardt" userId="ca0f4280a9d81f55" providerId="LiveId" clId="{D59CD0CE-CF04-4E08-B92A-BB7813FF693C}" dt="2026-09-17T22:40:17.548" v="9020" actId="14100"/>
          <ac:spMkLst>
            <pc:docMk/>
            <pc:sldMk cId="2217974046" sldId="384"/>
            <ac:spMk id="2" creationId="{4F854B79-0254-B799-362D-77F0D963FF49}"/>
          </ac:spMkLst>
        </pc:spChg>
        <pc:spChg chg="mod">
          <ac:chgData name="Gerard Reinhardt" userId="ca0f4280a9d81f55" providerId="LiveId" clId="{D59CD0CE-CF04-4E08-B92A-BB7813FF693C}" dt="2026-09-17T22:35:32.919" v="8855"/>
          <ac:spMkLst>
            <pc:docMk/>
            <pc:sldMk cId="2217974046" sldId="384"/>
            <ac:spMk id="3" creationId="{199D3117-A6B1-999C-09D4-C16CD31D09E1}"/>
          </ac:spMkLst>
        </pc:spChg>
        <pc:picChg chg="mod">
          <ac:chgData name="Gerard Reinhardt" userId="ca0f4280a9d81f55" providerId="LiveId" clId="{D59CD0CE-CF04-4E08-B92A-BB7813FF693C}" dt="2026-09-17T22:36:12.690" v="8858" actId="14100"/>
          <ac:picMkLst>
            <pc:docMk/>
            <pc:sldMk cId="2217974046" sldId="384"/>
            <ac:picMk id="6" creationId="{8FBA0C0D-55A3-25C1-89BE-64AE8CACFCA9}"/>
          </ac:picMkLst>
        </pc:picChg>
        <pc:picChg chg="add mod">
          <ac:chgData name="Gerard Reinhardt" userId="ca0f4280a9d81f55" providerId="LiveId" clId="{D59CD0CE-CF04-4E08-B92A-BB7813FF693C}" dt="2026-09-28T22:56:23.643" v="11743" actId="14100"/>
          <ac:picMkLst>
            <pc:docMk/>
            <pc:sldMk cId="2217974046" sldId="384"/>
            <ac:picMk id="8" creationId="{EDEFBCE1-D695-7BFE-7061-BF86151C07A3}"/>
          </ac:picMkLst>
        </pc:picChg>
      </pc:sldChg>
      <pc:sldChg chg="addSp modSp new mod">
        <pc:chgData name="Gerard Reinhardt" userId="ca0f4280a9d81f55" providerId="LiveId" clId="{D59CD0CE-CF04-4E08-B92A-BB7813FF693C}" dt="2026-09-29T22:04:05.486" v="14486" actId="20577"/>
        <pc:sldMkLst>
          <pc:docMk/>
          <pc:sldMk cId="1919099262" sldId="385"/>
        </pc:sldMkLst>
        <pc:spChg chg="mod">
          <ac:chgData name="Gerard Reinhardt" userId="ca0f4280a9d81f55" providerId="LiveId" clId="{D59CD0CE-CF04-4E08-B92A-BB7813FF693C}" dt="2026-09-29T22:03:47.412" v="14483" actId="20577"/>
          <ac:spMkLst>
            <pc:docMk/>
            <pc:sldMk cId="1919099262" sldId="385"/>
            <ac:spMk id="2" creationId="{5B9703EC-B4CD-F3FE-8565-AF363CBF9A77}"/>
          </ac:spMkLst>
        </pc:spChg>
        <pc:spChg chg="mod">
          <ac:chgData name="Gerard Reinhardt" userId="ca0f4280a9d81f55" providerId="LiveId" clId="{D59CD0CE-CF04-4E08-B92A-BB7813FF693C}" dt="2026-09-29T22:04:05.486" v="14486" actId="20577"/>
          <ac:spMkLst>
            <pc:docMk/>
            <pc:sldMk cId="1919099262" sldId="385"/>
            <ac:spMk id="3" creationId="{A0483923-F0D4-7C5D-4314-BCAC9565E227}"/>
          </ac:spMkLst>
        </pc:spChg>
        <pc:picChg chg="add mod">
          <ac:chgData name="Gerard Reinhardt" userId="ca0f4280a9d81f55" providerId="LiveId" clId="{D59CD0CE-CF04-4E08-B92A-BB7813FF693C}" dt="2026-09-28T22:46:09.443" v="11662" actId="14100"/>
          <ac:picMkLst>
            <pc:docMk/>
            <pc:sldMk cId="1919099262" sldId="385"/>
            <ac:picMk id="7" creationId="{40A0F38D-3459-5CD6-5606-7D82D7E5D895}"/>
          </ac:picMkLst>
        </pc:picChg>
      </pc:sldChg>
      <pc:sldChg chg="addSp modSp new mod">
        <pc:chgData name="Gerard Reinhardt" userId="ca0f4280a9d81f55" providerId="LiveId" clId="{D59CD0CE-CF04-4E08-B92A-BB7813FF693C}" dt="2026-09-29T20:17:08.023" v="14165" actId="27636"/>
        <pc:sldMkLst>
          <pc:docMk/>
          <pc:sldMk cId="2917641523" sldId="386"/>
        </pc:sldMkLst>
        <pc:spChg chg="mod">
          <ac:chgData name="Gerard Reinhardt" userId="ca0f4280a9d81f55" providerId="LiveId" clId="{D59CD0CE-CF04-4E08-B92A-BB7813FF693C}" dt="2026-09-29T20:13:09.035" v="14096" actId="21"/>
          <ac:spMkLst>
            <pc:docMk/>
            <pc:sldMk cId="2917641523" sldId="386"/>
            <ac:spMk id="2" creationId="{2EB697D5-9E63-FD14-01DF-BEED8A929ACF}"/>
          </ac:spMkLst>
        </pc:spChg>
        <pc:spChg chg="mod">
          <ac:chgData name="Gerard Reinhardt" userId="ca0f4280a9d81f55" providerId="LiveId" clId="{D59CD0CE-CF04-4E08-B92A-BB7813FF693C}" dt="2026-09-29T20:17:08.023" v="14165" actId="27636"/>
          <ac:spMkLst>
            <pc:docMk/>
            <pc:sldMk cId="2917641523" sldId="386"/>
            <ac:spMk id="3" creationId="{9DFB2E1B-2CE5-B4C4-BE0E-7FED16D47777}"/>
          </ac:spMkLst>
        </pc:spChg>
        <pc:picChg chg="add mod">
          <ac:chgData name="Gerard Reinhardt" userId="ca0f4280a9d81f55" providerId="LiveId" clId="{D59CD0CE-CF04-4E08-B92A-BB7813FF693C}" dt="2026-09-29T20:16:25.280" v="14160" actId="1076"/>
          <ac:picMkLst>
            <pc:docMk/>
            <pc:sldMk cId="2917641523" sldId="386"/>
            <ac:picMk id="7" creationId="{5B158E57-D12E-5B66-75A3-A05D2BA3C854}"/>
          </ac:picMkLst>
        </pc:picChg>
      </pc:sldChg>
      <pc:sldChg chg="addSp modSp new mod">
        <pc:chgData name="Gerard Reinhardt" userId="ca0f4280a9d81f55" providerId="LiveId" clId="{D59CD0CE-CF04-4E08-B92A-BB7813FF693C}" dt="2026-09-29T22:03:19.215" v="14480" actId="20577"/>
        <pc:sldMkLst>
          <pc:docMk/>
          <pc:sldMk cId="1473035425" sldId="387"/>
        </pc:sldMkLst>
        <pc:spChg chg="mod">
          <ac:chgData name="Gerard Reinhardt" userId="ca0f4280a9d81f55" providerId="LiveId" clId="{D59CD0CE-CF04-4E08-B92A-BB7813FF693C}" dt="2026-09-29T18:17:35.808" v="12309" actId="20577"/>
          <ac:spMkLst>
            <pc:docMk/>
            <pc:sldMk cId="1473035425" sldId="387"/>
            <ac:spMk id="2" creationId="{26A459B5-1B13-5F1D-0662-B049FA1E2518}"/>
          </ac:spMkLst>
        </pc:spChg>
        <pc:spChg chg="mod">
          <ac:chgData name="Gerard Reinhardt" userId="ca0f4280a9d81f55" providerId="LiveId" clId="{D59CD0CE-CF04-4E08-B92A-BB7813FF693C}" dt="2026-09-29T22:03:19.215" v="14480" actId="20577"/>
          <ac:spMkLst>
            <pc:docMk/>
            <pc:sldMk cId="1473035425" sldId="387"/>
            <ac:spMk id="3" creationId="{C215FFD2-AF3A-6689-B6B4-EE8881BEF1B1}"/>
          </ac:spMkLst>
        </pc:spChg>
        <pc:picChg chg="add mod">
          <ac:chgData name="Gerard Reinhardt" userId="ca0f4280a9d81f55" providerId="LiveId" clId="{D59CD0CE-CF04-4E08-B92A-BB7813FF693C}" dt="2026-09-28T22:45:37.229" v="11659" actId="14100"/>
          <ac:picMkLst>
            <pc:docMk/>
            <pc:sldMk cId="1473035425" sldId="387"/>
            <ac:picMk id="7" creationId="{57F7BC69-5DC8-C2EF-6902-0D36DFD13392}"/>
          </ac:picMkLst>
        </pc:picChg>
      </pc:sldChg>
      <pc:sldChg chg="addSp modSp new mod">
        <pc:chgData name="Gerard Reinhardt" userId="ca0f4280a9d81f55" providerId="LiveId" clId="{D59CD0CE-CF04-4E08-B92A-BB7813FF693C}" dt="2026-09-29T20:08:18.779" v="13985" actId="20577"/>
        <pc:sldMkLst>
          <pc:docMk/>
          <pc:sldMk cId="2665458816" sldId="388"/>
        </pc:sldMkLst>
        <pc:spChg chg="mod">
          <ac:chgData name="Gerard Reinhardt" userId="ca0f4280a9d81f55" providerId="LiveId" clId="{D59CD0CE-CF04-4E08-B92A-BB7813FF693C}" dt="2026-09-28T22:26:37.797" v="11595" actId="6549"/>
          <ac:spMkLst>
            <pc:docMk/>
            <pc:sldMk cId="2665458816" sldId="388"/>
            <ac:spMk id="2" creationId="{B879AB70-736D-7038-C661-55E529AA1CD2}"/>
          </ac:spMkLst>
        </pc:spChg>
        <pc:spChg chg="mod">
          <ac:chgData name="Gerard Reinhardt" userId="ca0f4280a9d81f55" providerId="LiveId" clId="{D59CD0CE-CF04-4E08-B92A-BB7813FF693C}" dt="2026-09-29T20:08:18.779" v="13985" actId="20577"/>
          <ac:spMkLst>
            <pc:docMk/>
            <pc:sldMk cId="2665458816" sldId="388"/>
            <ac:spMk id="3" creationId="{91405F52-ACF4-6AC1-D3D1-810483CDE9E1}"/>
          </ac:spMkLst>
        </pc:spChg>
        <pc:picChg chg="add mod">
          <ac:chgData name="Gerard Reinhardt" userId="ca0f4280a9d81f55" providerId="LiveId" clId="{D59CD0CE-CF04-4E08-B92A-BB7813FF693C}" dt="2026-09-28T22:51:27.470" v="11705" actId="14100"/>
          <ac:picMkLst>
            <pc:docMk/>
            <pc:sldMk cId="2665458816" sldId="388"/>
            <ac:picMk id="7" creationId="{A4C6FB74-7E1B-6669-9D9B-A4A289A656B4}"/>
          </ac:picMkLst>
        </pc:picChg>
      </pc:sldChg>
      <pc:sldChg chg="addSp modSp new mod">
        <pc:chgData name="Gerard Reinhardt" userId="ca0f4280a9d81f55" providerId="LiveId" clId="{D59CD0CE-CF04-4E08-B92A-BB7813FF693C}" dt="2026-09-30T00:22:13.913" v="14514" actId="20577"/>
        <pc:sldMkLst>
          <pc:docMk/>
          <pc:sldMk cId="1264117098" sldId="389"/>
        </pc:sldMkLst>
        <pc:spChg chg="mod">
          <ac:chgData name="Gerard Reinhardt" userId="ca0f4280a9d81f55" providerId="LiveId" clId="{D59CD0CE-CF04-4E08-B92A-BB7813FF693C}" dt="2026-09-30T00:22:13.913" v="14514" actId="20577"/>
          <ac:spMkLst>
            <pc:docMk/>
            <pc:sldMk cId="1264117098" sldId="389"/>
            <ac:spMk id="2" creationId="{0CF773CC-4FD7-2172-B514-B7C4DC4CBF91}"/>
          </ac:spMkLst>
        </pc:spChg>
        <pc:spChg chg="mod">
          <ac:chgData name="Gerard Reinhardt" userId="ca0f4280a9d81f55" providerId="LiveId" clId="{D59CD0CE-CF04-4E08-B92A-BB7813FF693C}" dt="2026-09-29T20:13:43.828" v="14100" actId="14100"/>
          <ac:spMkLst>
            <pc:docMk/>
            <pc:sldMk cId="1264117098" sldId="389"/>
            <ac:spMk id="3" creationId="{5BB3370D-3A00-C5F4-EFAB-C79D1C394BED}"/>
          </ac:spMkLst>
        </pc:spChg>
        <pc:picChg chg="add mod">
          <ac:chgData name="Gerard Reinhardt" userId="ca0f4280a9d81f55" providerId="LiveId" clId="{D59CD0CE-CF04-4E08-B92A-BB7813FF693C}" dt="2026-09-29T20:14:25.299" v="14104" actId="1076"/>
          <ac:picMkLst>
            <pc:docMk/>
            <pc:sldMk cId="1264117098" sldId="389"/>
            <ac:picMk id="7" creationId="{A2303D08-BE4A-E7C2-7AE3-646AF4EC572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3FDB90-7130-4F18-8F72-17FB1166D22E}"/>
              </a:ext>
            </a:extLst>
          </p:cNvPr>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a:extLst>
              <a:ext uri="{FF2B5EF4-FFF2-40B4-BE49-F238E27FC236}">
                <a16:creationId xmlns:a16="http://schemas.microsoft.com/office/drawing/2014/main" id="{C0829F23-A584-386E-AB94-A2811D832704}"/>
              </a:ext>
            </a:extLst>
          </p:cNvPr>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F3F70AD2-18DB-49E1-A4B9-AA0AF80A59D9}" type="datetimeFigureOut">
              <a:rPr lang="en-US" smtClean="0"/>
              <a:t>9/30/2026</a:t>
            </a:fld>
            <a:endParaRPr lang="en-US"/>
          </a:p>
        </p:txBody>
      </p:sp>
      <p:sp>
        <p:nvSpPr>
          <p:cNvPr id="4" name="Footer Placeholder 3">
            <a:extLst>
              <a:ext uri="{FF2B5EF4-FFF2-40B4-BE49-F238E27FC236}">
                <a16:creationId xmlns:a16="http://schemas.microsoft.com/office/drawing/2014/main" id="{ACFCA406-A7BC-E862-6B0F-D8022BF214F1}"/>
              </a:ext>
            </a:extLst>
          </p:cNvPr>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83CC64F-7C2F-38FF-37BF-8CCB47D8C334}"/>
              </a:ext>
            </a:extLst>
          </p:cNvPr>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4BE92210-9965-4B48-AC3F-8CFAA4152F43}" type="slidenum">
              <a:rPr lang="en-US" smtClean="0"/>
              <a:t>‹#›</a:t>
            </a:fld>
            <a:endParaRPr lang="en-US"/>
          </a:p>
        </p:txBody>
      </p:sp>
    </p:spTree>
    <p:extLst>
      <p:ext uri="{BB962C8B-B14F-4D97-AF65-F5344CB8AC3E}">
        <p14:creationId xmlns:p14="http://schemas.microsoft.com/office/powerpoint/2010/main" val="224959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6434"/>
          </a:xfrm>
          <a:prstGeom prst="rect">
            <a:avLst/>
          </a:prstGeom>
        </p:spPr>
        <p:txBody>
          <a:bodyPr vert="horz" lIns="93162" tIns="46580" rIns="93162" bIns="46580" rtlCol="0"/>
          <a:lstStyle>
            <a:lvl1pPr algn="l">
              <a:defRPr sz="1200"/>
            </a:lvl1pPr>
          </a:lstStyle>
          <a:p>
            <a:endParaRPr lang="en-US" dirty="0"/>
          </a:p>
        </p:txBody>
      </p:sp>
      <p:sp>
        <p:nvSpPr>
          <p:cNvPr id="3" name="Date Placeholder 2"/>
          <p:cNvSpPr>
            <a:spLocks noGrp="1"/>
          </p:cNvSpPr>
          <p:nvPr>
            <p:ph type="dt" idx="1"/>
          </p:nvPr>
        </p:nvSpPr>
        <p:spPr>
          <a:xfrm>
            <a:off x="3970938" y="2"/>
            <a:ext cx="3037840" cy="466434"/>
          </a:xfrm>
          <a:prstGeom prst="rect">
            <a:avLst/>
          </a:prstGeom>
        </p:spPr>
        <p:txBody>
          <a:bodyPr vert="horz" lIns="93162" tIns="46580" rIns="93162" bIns="46580" rtlCol="0"/>
          <a:lstStyle>
            <a:lvl1pPr algn="r">
              <a:defRPr sz="1200"/>
            </a:lvl1pPr>
          </a:lstStyle>
          <a:p>
            <a:fld id="{58AC5700-B28A-441E-B6E8-E8AC930918FC}" type="datetimeFigureOut">
              <a:rPr lang="en-US" smtClean="0"/>
              <a:t>9/30/2026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2" tIns="46580" rIns="93162" bIns="46580" rtlCol="0" anchor="ctr"/>
          <a:lstStyle/>
          <a:p>
            <a:endParaRPr lang="en-US" dirty="0"/>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62" tIns="46580" rIns="93162" bIns="465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62" tIns="46580" rIns="93162" bIns="4658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62" tIns="46580" rIns="93162" bIns="46580" rtlCol="0" anchor="b"/>
          <a:lstStyle>
            <a:lvl1pPr algn="r">
              <a:defRPr sz="1200"/>
            </a:lvl1pPr>
          </a:lstStyle>
          <a:p>
            <a:fld id="{EE42E29E-9CC3-4749-807B-FE554D01B96B}" type="slidenum">
              <a:rPr lang="en-US" smtClean="0"/>
              <a:t>‹#›</a:t>
            </a:fld>
            <a:endParaRPr lang="en-US" dirty="0"/>
          </a:p>
        </p:txBody>
      </p:sp>
    </p:spTree>
    <p:extLst>
      <p:ext uri="{BB962C8B-B14F-4D97-AF65-F5344CB8AC3E}">
        <p14:creationId xmlns:p14="http://schemas.microsoft.com/office/powerpoint/2010/main" val="1267364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85963" y="657225"/>
            <a:ext cx="10985501" cy="6180138"/>
          </a:xfrm>
        </p:spPr>
        <p:txBody>
          <a:bodyPr/>
          <a:lstStyle/>
          <a:p>
            <a:endParaRPr lang="en-US" dirty="0"/>
          </a:p>
        </p:txBody>
      </p:sp>
      <p:sp>
        <p:nvSpPr>
          <p:cNvPr id="3" name="Notes Placeholder 2"/>
          <p:cNvSpPr>
            <a:spLocks noGrp="1"/>
          </p:cNvSpPr>
          <p:nvPr>
            <p:ph type="body" idx="1"/>
          </p:nvPr>
        </p:nvSpPr>
        <p:spPr>
          <a:xfrm>
            <a:off x="701041" y="7299733"/>
            <a:ext cx="5608320" cy="834617"/>
          </a:xfrm>
        </p:spPr>
        <p:txBody>
          <a:bodyPr/>
          <a:lstStyle/>
          <a:p>
            <a:endParaRPr lang="en-US" dirty="0"/>
          </a:p>
        </p:txBody>
      </p:sp>
      <p:sp>
        <p:nvSpPr>
          <p:cNvPr id="4" name="Slide Number Placeholder 3"/>
          <p:cNvSpPr>
            <a:spLocks noGrp="1"/>
          </p:cNvSpPr>
          <p:nvPr>
            <p:ph type="sldNum" sz="quarter" idx="5"/>
          </p:nvPr>
        </p:nvSpPr>
        <p:spPr/>
        <p:txBody>
          <a:bodyPr/>
          <a:lstStyle/>
          <a:p>
            <a:fld id="{EE42E29E-9CC3-4749-807B-FE554D01B96B}" type="slidenum">
              <a:rPr lang="en-US" smtClean="0"/>
              <a:t>1</a:t>
            </a:fld>
            <a:endParaRPr lang="en-US" dirty="0"/>
          </a:p>
        </p:txBody>
      </p:sp>
    </p:spTree>
    <p:extLst>
      <p:ext uri="{BB962C8B-B14F-4D97-AF65-F5344CB8AC3E}">
        <p14:creationId xmlns:p14="http://schemas.microsoft.com/office/powerpoint/2010/main" val="417829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You are free to study the disclaimer at your leisure.</a:t>
            </a:r>
          </a:p>
          <a:p>
            <a:endParaRPr lang="en-US" dirty="0"/>
          </a:p>
        </p:txBody>
      </p:sp>
      <p:sp>
        <p:nvSpPr>
          <p:cNvPr id="4" name="Slide Number Placeholder 3"/>
          <p:cNvSpPr>
            <a:spLocks noGrp="1"/>
          </p:cNvSpPr>
          <p:nvPr>
            <p:ph type="sldNum" sz="quarter" idx="5"/>
          </p:nvPr>
        </p:nvSpPr>
        <p:spPr/>
        <p:txBody>
          <a:bodyPr/>
          <a:lstStyle/>
          <a:p>
            <a:fld id="{EE42E29E-9CC3-4749-807B-FE554D01B96B}" type="slidenum">
              <a:rPr lang="en-US" smtClean="0"/>
              <a:t>3</a:t>
            </a:fld>
            <a:endParaRPr lang="en-US" dirty="0"/>
          </a:p>
        </p:txBody>
      </p:sp>
    </p:spTree>
    <p:extLst>
      <p:ext uri="{BB962C8B-B14F-4D97-AF65-F5344CB8AC3E}">
        <p14:creationId xmlns:p14="http://schemas.microsoft.com/office/powerpoint/2010/main" val="3903227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 will start with some background materials, then move on to the two Fog Banks in this space.  I will then offer some suggestions on how to deal with the challenges outlined.  Questions will be taken thereafter.</a:t>
            </a:r>
          </a:p>
        </p:txBody>
      </p:sp>
      <p:sp>
        <p:nvSpPr>
          <p:cNvPr id="4" name="Slide Number Placeholder 3"/>
          <p:cNvSpPr>
            <a:spLocks noGrp="1"/>
          </p:cNvSpPr>
          <p:nvPr>
            <p:ph type="sldNum" sz="quarter" idx="5"/>
          </p:nvPr>
        </p:nvSpPr>
        <p:spPr/>
        <p:txBody>
          <a:bodyPr/>
          <a:lstStyle/>
          <a:p>
            <a:fld id="{EE42E29E-9CC3-4749-807B-FE554D01B96B}" type="slidenum">
              <a:rPr lang="en-US" smtClean="0"/>
              <a:t>4</a:t>
            </a:fld>
            <a:endParaRPr lang="en-US" dirty="0"/>
          </a:p>
        </p:txBody>
      </p:sp>
    </p:spTree>
    <p:extLst>
      <p:ext uri="{BB962C8B-B14F-4D97-AF65-F5344CB8AC3E}">
        <p14:creationId xmlns:p14="http://schemas.microsoft.com/office/powerpoint/2010/main" val="1334978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42E29E-9CC3-4749-807B-FE554D01B96B}" type="slidenum">
              <a:rPr lang="en-US" smtClean="0"/>
              <a:t>9</a:t>
            </a:fld>
            <a:endParaRPr lang="en-US" dirty="0"/>
          </a:p>
        </p:txBody>
      </p:sp>
    </p:spTree>
    <p:extLst>
      <p:ext uri="{BB962C8B-B14F-4D97-AF65-F5344CB8AC3E}">
        <p14:creationId xmlns:p14="http://schemas.microsoft.com/office/powerpoint/2010/main" val="186423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42E29E-9CC3-4749-807B-FE554D01B96B}" type="slidenum">
              <a:rPr lang="en-US" smtClean="0"/>
              <a:t>13</a:t>
            </a:fld>
            <a:endParaRPr lang="en-US" dirty="0"/>
          </a:p>
        </p:txBody>
      </p:sp>
    </p:spTree>
    <p:extLst>
      <p:ext uri="{BB962C8B-B14F-4D97-AF65-F5344CB8AC3E}">
        <p14:creationId xmlns:p14="http://schemas.microsoft.com/office/powerpoint/2010/main" val="108003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Now we come to Fog Bank No. 2: Inventorship</a:t>
            </a:r>
          </a:p>
        </p:txBody>
      </p:sp>
      <p:sp>
        <p:nvSpPr>
          <p:cNvPr id="4" name="Slide Number Placeholder 3"/>
          <p:cNvSpPr>
            <a:spLocks noGrp="1"/>
          </p:cNvSpPr>
          <p:nvPr>
            <p:ph type="sldNum" sz="quarter" idx="5"/>
          </p:nvPr>
        </p:nvSpPr>
        <p:spPr/>
        <p:txBody>
          <a:bodyPr/>
          <a:lstStyle/>
          <a:p>
            <a:fld id="{EE42E29E-9CC3-4749-807B-FE554D01B96B}" type="slidenum">
              <a:rPr lang="en-US" smtClean="0"/>
              <a:t>14</a:t>
            </a:fld>
            <a:endParaRPr lang="en-US" dirty="0"/>
          </a:p>
        </p:txBody>
      </p:sp>
    </p:spTree>
    <p:extLst>
      <p:ext uri="{BB962C8B-B14F-4D97-AF65-F5344CB8AC3E}">
        <p14:creationId xmlns:p14="http://schemas.microsoft.com/office/powerpoint/2010/main" val="116458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Then, along comes computer scientist and AI champion Dr. Stephen Thaler, who files a patent application naming as the sole inventor his AI model Device for Bootstrapping of Unified Science (“DABUS”).  The court approached this case as an exercise in the interpretation of unambiguous statutory language.</a:t>
            </a:r>
          </a:p>
        </p:txBody>
      </p:sp>
      <p:sp>
        <p:nvSpPr>
          <p:cNvPr id="4" name="Slide Number Placeholder 3"/>
          <p:cNvSpPr>
            <a:spLocks noGrp="1"/>
          </p:cNvSpPr>
          <p:nvPr>
            <p:ph type="sldNum" sz="quarter" idx="5"/>
          </p:nvPr>
        </p:nvSpPr>
        <p:spPr/>
        <p:txBody>
          <a:bodyPr/>
          <a:lstStyle/>
          <a:p>
            <a:fld id="{EE42E29E-9CC3-4749-807B-FE554D01B96B}" type="slidenum">
              <a:rPr lang="en-US" smtClean="0"/>
              <a:t>19</a:t>
            </a:fld>
            <a:endParaRPr lang="en-US" dirty="0"/>
          </a:p>
        </p:txBody>
      </p:sp>
    </p:spTree>
    <p:extLst>
      <p:ext uri="{BB962C8B-B14F-4D97-AF65-F5344CB8AC3E}">
        <p14:creationId xmlns:p14="http://schemas.microsoft.com/office/powerpoint/2010/main" val="3739524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42E29E-9CC3-4749-807B-FE554D01B96B}" type="slidenum">
              <a:rPr lang="en-US" smtClean="0"/>
              <a:t>25</a:t>
            </a:fld>
            <a:endParaRPr lang="en-US" dirty="0"/>
          </a:p>
        </p:txBody>
      </p:sp>
    </p:spTree>
    <p:extLst>
      <p:ext uri="{BB962C8B-B14F-4D97-AF65-F5344CB8AC3E}">
        <p14:creationId xmlns:p14="http://schemas.microsoft.com/office/powerpoint/2010/main" val="2329501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USPTO then continued with its implications of the unspeakable.</a:t>
            </a:r>
          </a:p>
        </p:txBody>
      </p:sp>
      <p:sp>
        <p:nvSpPr>
          <p:cNvPr id="4" name="Slide Number Placeholder 3"/>
          <p:cNvSpPr>
            <a:spLocks noGrp="1"/>
          </p:cNvSpPr>
          <p:nvPr>
            <p:ph type="sldNum" sz="quarter" idx="5"/>
          </p:nvPr>
        </p:nvSpPr>
        <p:spPr/>
        <p:txBody>
          <a:bodyPr/>
          <a:lstStyle/>
          <a:p>
            <a:fld id="{EE42E29E-9CC3-4749-807B-FE554D01B96B}" type="slidenum">
              <a:rPr lang="en-US" smtClean="0"/>
              <a:t>28</a:t>
            </a:fld>
            <a:endParaRPr lang="en-US" dirty="0"/>
          </a:p>
        </p:txBody>
      </p:sp>
    </p:spTree>
    <p:extLst>
      <p:ext uri="{BB962C8B-B14F-4D97-AF65-F5344CB8AC3E}">
        <p14:creationId xmlns:p14="http://schemas.microsoft.com/office/powerpoint/2010/main" val="2566537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FD297-8BEF-90E8-7931-D37F302487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5D3AD7-B682-175A-B46A-4C01E94CE9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1C1491-175A-0EDD-B2E0-B566AB5FD3C6}"/>
              </a:ext>
            </a:extLst>
          </p:cNvPr>
          <p:cNvSpPr>
            <a:spLocks noGrp="1"/>
          </p:cNvSpPr>
          <p:nvPr>
            <p:ph type="dt" sz="half" idx="10"/>
          </p:nvPr>
        </p:nvSpPr>
        <p:spPr/>
        <p:txBody>
          <a:bodyPr/>
          <a:lstStyle/>
          <a:p>
            <a:fld id="{6DCAEABD-5347-4629-8519-28AE190AC50F}" type="datetime1">
              <a:rPr lang="en-US" smtClean="0"/>
              <a:t>9/30/2026</a:t>
            </a:fld>
            <a:endParaRPr lang="en-US" dirty="0"/>
          </a:p>
        </p:txBody>
      </p:sp>
      <p:sp>
        <p:nvSpPr>
          <p:cNvPr id="5" name="Footer Placeholder 4">
            <a:extLst>
              <a:ext uri="{FF2B5EF4-FFF2-40B4-BE49-F238E27FC236}">
                <a16:creationId xmlns:a16="http://schemas.microsoft.com/office/drawing/2014/main" id="{4ED95888-B9FF-2DE3-BB21-823ACC4375BD}"/>
              </a:ext>
            </a:extLst>
          </p:cNvPr>
          <p:cNvSpPr>
            <a:spLocks noGrp="1"/>
          </p:cNvSpPr>
          <p:nvPr>
            <p:ph type="ftr" sz="quarter" idx="11"/>
          </p:nvPr>
        </p:nvSpPr>
        <p:spPr/>
        <p:txBody>
          <a:bodyPr/>
          <a:lstStyle/>
          <a:p>
            <a:r>
              <a:rPr lang="en-US" dirty="0"/>
              <a:t>Gerard@ReinhardtIP.com</a:t>
            </a:r>
          </a:p>
        </p:txBody>
      </p:sp>
      <p:sp>
        <p:nvSpPr>
          <p:cNvPr id="6" name="Slide Number Placeholder 5">
            <a:extLst>
              <a:ext uri="{FF2B5EF4-FFF2-40B4-BE49-F238E27FC236}">
                <a16:creationId xmlns:a16="http://schemas.microsoft.com/office/drawing/2014/main" id="{6337747B-E8EF-55DA-AA49-2829A530C768}"/>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98061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28599-91F4-1C1C-0F45-4B4E677B86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F354B4-0AA3-C169-0621-AD72769CBB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62D5ED-A00A-66BE-4DDE-D4A54EA4F0BC}"/>
              </a:ext>
            </a:extLst>
          </p:cNvPr>
          <p:cNvSpPr>
            <a:spLocks noGrp="1"/>
          </p:cNvSpPr>
          <p:nvPr>
            <p:ph type="dt" sz="half" idx="10"/>
          </p:nvPr>
        </p:nvSpPr>
        <p:spPr/>
        <p:txBody>
          <a:bodyPr/>
          <a:lstStyle/>
          <a:p>
            <a:fld id="{0CDD2386-6F2D-4C2D-B613-3FDF41EA5964}" type="datetime1">
              <a:rPr lang="en-US" smtClean="0"/>
              <a:t>9/30/2026</a:t>
            </a:fld>
            <a:endParaRPr lang="en-US" dirty="0"/>
          </a:p>
        </p:txBody>
      </p:sp>
      <p:sp>
        <p:nvSpPr>
          <p:cNvPr id="5" name="Footer Placeholder 4">
            <a:extLst>
              <a:ext uri="{FF2B5EF4-FFF2-40B4-BE49-F238E27FC236}">
                <a16:creationId xmlns:a16="http://schemas.microsoft.com/office/drawing/2014/main" id="{9C412996-1B3C-A51D-48B2-F3CEFA111FE9}"/>
              </a:ext>
            </a:extLst>
          </p:cNvPr>
          <p:cNvSpPr>
            <a:spLocks noGrp="1"/>
          </p:cNvSpPr>
          <p:nvPr>
            <p:ph type="ftr" sz="quarter" idx="11"/>
          </p:nvPr>
        </p:nvSpPr>
        <p:spPr/>
        <p:txBody>
          <a:bodyPr/>
          <a:lstStyle/>
          <a:p>
            <a:r>
              <a:rPr lang="en-US" dirty="0"/>
              <a:t>Gerard@ReinhardtIP.com</a:t>
            </a:r>
          </a:p>
        </p:txBody>
      </p:sp>
      <p:sp>
        <p:nvSpPr>
          <p:cNvPr id="6" name="Slide Number Placeholder 5">
            <a:extLst>
              <a:ext uri="{FF2B5EF4-FFF2-40B4-BE49-F238E27FC236}">
                <a16:creationId xmlns:a16="http://schemas.microsoft.com/office/drawing/2014/main" id="{FE1D2CEC-A1EF-69DC-BC6A-3ACB79C7D08A}"/>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145963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7D6E-12F0-3258-68B6-2325D6BFA4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789CDD-C7E5-E805-1683-3B7567951B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44B64E-D133-2C92-1852-EA31A15E7D31}"/>
              </a:ext>
            </a:extLst>
          </p:cNvPr>
          <p:cNvSpPr>
            <a:spLocks noGrp="1"/>
          </p:cNvSpPr>
          <p:nvPr>
            <p:ph type="dt" sz="half" idx="10"/>
          </p:nvPr>
        </p:nvSpPr>
        <p:spPr/>
        <p:txBody>
          <a:bodyPr/>
          <a:lstStyle/>
          <a:p>
            <a:fld id="{F3788BE2-5F07-42EC-A85C-5A8FA54BF0A4}" type="datetime1">
              <a:rPr lang="en-US" smtClean="0"/>
              <a:t>9/30/2026</a:t>
            </a:fld>
            <a:endParaRPr lang="en-US" dirty="0"/>
          </a:p>
        </p:txBody>
      </p:sp>
      <p:sp>
        <p:nvSpPr>
          <p:cNvPr id="5" name="Footer Placeholder 4">
            <a:extLst>
              <a:ext uri="{FF2B5EF4-FFF2-40B4-BE49-F238E27FC236}">
                <a16:creationId xmlns:a16="http://schemas.microsoft.com/office/drawing/2014/main" id="{2A299002-23E2-2746-D55C-C7AA7FA57D78}"/>
              </a:ext>
            </a:extLst>
          </p:cNvPr>
          <p:cNvSpPr>
            <a:spLocks noGrp="1"/>
          </p:cNvSpPr>
          <p:nvPr>
            <p:ph type="ftr" sz="quarter" idx="11"/>
          </p:nvPr>
        </p:nvSpPr>
        <p:spPr/>
        <p:txBody>
          <a:bodyPr/>
          <a:lstStyle/>
          <a:p>
            <a:r>
              <a:rPr lang="en-US" dirty="0"/>
              <a:t>Gerard@ReinhardtIP.com</a:t>
            </a:r>
          </a:p>
        </p:txBody>
      </p:sp>
      <p:sp>
        <p:nvSpPr>
          <p:cNvPr id="6" name="Slide Number Placeholder 5">
            <a:extLst>
              <a:ext uri="{FF2B5EF4-FFF2-40B4-BE49-F238E27FC236}">
                <a16:creationId xmlns:a16="http://schemas.microsoft.com/office/drawing/2014/main" id="{E7AF735B-2DDA-AE25-0345-A270AA4B26A3}"/>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61484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69DEC-575C-597A-C1D0-B04886F34A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A6075-80C3-9FE9-243B-570DCF3EBC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47D51A-A7C8-9739-3FE3-680AB52EB3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4B92A1-246E-B0C7-8A0F-9D5D26F09AF3}"/>
              </a:ext>
            </a:extLst>
          </p:cNvPr>
          <p:cNvSpPr>
            <a:spLocks noGrp="1"/>
          </p:cNvSpPr>
          <p:nvPr>
            <p:ph type="dt" sz="half" idx="10"/>
          </p:nvPr>
        </p:nvSpPr>
        <p:spPr/>
        <p:txBody>
          <a:bodyPr/>
          <a:lstStyle/>
          <a:p>
            <a:fld id="{CFE16A77-0AA7-48E1-8C08-0328087B1A54}" type="datetime1">
              <a:rPr lang="en-US" smtClean="0"/>
              <a:t>9/30/2026</a:t>
            </a:fld>
            <a:endParaRPr lang="en-US" dirty="0"/>
          </a:p>
        </p:txBody>
      </p:sp>
      <p:sp>
        <p:nvSpPr>
          <p:cNvPr id="6" name="Footer Placeholder 5">
            <a:extLst>
              <a:ext uri="{FF2B5EF4-FFF2-40B4-BE49-F238E27FC236}">
                <a16:creationId xmlns:a16="http://schemas.microsoft.com/office/drawing/2014/main" id="{B4E7F102-1852-9484-0C1F-9DE6271B1942}"/>
              </a:ext>
            </a:extLst>
          </p:cNvPr>
          <p:cNvSpPr>
            <a:spLocks noGrp="1"/>
          </p:cNvSpPr>
          <p:nvPr>
            <p:ph type="ftr" sz="quarter" idx="11"/>
          </p:nvPr>
        </p:nvSpPr>
        <p:spPr/>
        <p:txBody>
          <a:bodyPr/>
          <a:lstStyle/>
          <a:p>
            <a:r>
              <a:rPr lang="en-US" dirty="0"/>
              <a:t>Gerard@ReinhardtIP.com</a:t>
            </a:r>
          </a:p>
        </p:txBody>
      </p:sp>
      <p:sp>
        <p:nvSpPr>
          <p:cNvPr id="7" name="Slide Number Placeholder 6">
            <a:extLst>
              <a:ext uri="{FF2B5EF4-FFF2-40B4-BE49-F238E27FC236}">
                <a16:creationId xmlns:a16="http://schemas.microsoft.com/office/drawing/2014/main" id="{E12EEF0E-65AC-5410-29AF-A4CFEE8836C7}"/>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82755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70BE-640E-B65D-29D3-CAA9B8183B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A3E244-148C-D338-4A2A-D3B2ACB91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D3557A-AE36-0BC0-8523-7F0C117498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13CDE2-F7E4-428B-EB9D-57749FC02F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66E091-07D4-10ED-F41E-78032AEB80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4FD81C-BF35-0879-6724-1B359368F044}"/>
              </a:ext>
            </a:extLst>
          </p:cNvPr>
          <p:cNvSpPr>
            <a:spLocks noGrp="1"/>
          </p:cNvSpPr>
          <p:nvPr>
            <p:ph type="dt" sz="half" idx="10"/>
          </p:nvPr>
        </p:nvSpPr>
        <p:spPr/>
        <p:txBody>
          <a:bodyPr/>
          <a:lstStyle/>
          <a:p>
            <a:fld id="{0A9B9396-4CFA-41F1-B68F-7343E1883CDA}" type="datetime1">
              <a:rPr lang="en-US" smtClean="0"/>
              <a:t>9/30/2026</a:t>
            </a:fld>
            <a:endParaRPr lang="en-US" dirty="0"/>
          </a:p>
        </p:txBody>
      </p:sp>
      <p:sp>
        <p:nvSpPr>
          <p:cNvPr id="8" name="Footer Placeholder 7">
            <a:extLst>
              <a:ext uri="{FF2B5EF4-FFF2-40B4-BE49-F238E27FC236}">
                <a16:creationId xmlns:a16="http://schemas.microsoft.com/office/drawing/2014/main" id="{A270B621-13E0-8B85-7E65-1A1E23E8FFC3}"/>
              </a:ext>
            </a:extLst>
          </p:cNvPr>
          <p:cNvSpPr>
            <a:spLocks noGrp="1"/>
          </p:cNvSpPr>
          <p:nvPr>
            <p:ph type="ftr" sz="quarter" idx="11"/>
          </p:nvPr>
        </p:nvSpPr>
        <p:spPr/>
        <p:txBody>
          <a:bodyPr/>
          <a:lstStyle/>
          <a:p>
            <a:r>
              <a:rPr lang="en-US" dirty="0"/>
              <a:t>Gerard@ReinhardtIP.com</a:t>
            </a:r>
          </a:p>
        </p:txBody>
      </p:sp>
      <p:sp>
        <p:nvSpPr>
          <p:cNvPr id="9" name="Slide Number Placeholder 8">
            <a:extLst>
              <a:ext uri="{FF2B5EF4-FFF2-40B4-BE49-F238E27FC236}">
                <a16:creationId xmlns:a16="http://schemas.microsoft.com/office/drawing/2014/main" id="{C23BC2B8-3AD6-19B7-6AEA-252AB7396AFC}"/>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142535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19BDB-CB09-ACA1-5ACC-61E60AA129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C0C11D-F43F-EE38-5E10-F5D5B028A3B3}"/>
              </a:ext>
            </a:extLst>
          </p:cNvPr>
          <p:cNvSpPr>
            <a:spLocks noGrp="1"/>
          </p:cNvSpPr>
          <p:nvPr>
            <p:ph type="dt" sz="half" idx="10"/>
          </p:nvPr>
        </p:nvSpPr>
        <p:spPr/>
        <p:txBody>
          <a:bodyPr/>
          <a:lstStyle/>
          <a:p>
            <a:fld id="{34359F33-EDA9-492A-AB61-AB7A3966C84F}" type="datetime1">
              <a:rPr lang="en-US" smtClean="0"/>
              <a:t>9/30/2026</a:t>
            </a:fld>
            <a:endParaRPr lang="en-US" dirty="0"/>
          </a:p>
        </p:txBody>
      </p:sp>
      <p:sp>
        <p:nvSpPr>
          <p:cNvPr id="4" name="Footer Placeholder 3">
            <a:extLst>
              <a:ext uri="{FF2B5EF4-FFF2-40B4-BE49-F238E27FC236}">
                <a16:creationId xmlns:a16="http://schemas.microsoft.com/office/drawing/2014/main" id="{95E0A2E2-606E-C653-B639-10CA3928707A}"/>
              </a:ext>
            </a:extLst>
          </p:cNvPr>
          <p:cNvSpPr>
            <a:spLocks noGrp="1"/>
          </p:cNvSpPr>
          <p:nvPr>
            <p:ph type="ftr" sz="quarter" idx="11"/>
          </p:nvPr>
        </p:nvSpPr>
        <p:spPr/>
        <p:txBody>
          <a:bodyPr/>
          <a:lstStyle/>
          <a:p>
            <a:r>
              <a:rPr lang="en-US" dirty="0"/>
              <a:t>Gerard@ReinhardtIP.com</a:t>
            </a:r>
          </a:p>
        </p:txBody>
      </p:sp>
      <p:sp>
        <p:nvSpPr>
          <p:cNvPr id="5" name="Slide Number Placeholder 4">
            <a:extLst>
              <a:ext uri="{FF2B5EF4-FFF2-40B4-BE49-F238E27FC236}">
                <a16:creationId xmlns:a16="http://schemas.microsoft.com/office/drawing/2014/main" id="{FB4188F3-EAA5-12A2-00A7-3CCF3854962D}"/>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4274802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3C7394-BA2C-4325-1BA5-449D3A3BC5FF}"/>
              </a:ext>
            </a:extLst>
          </p:cNvPr>
          <p:cNvSpPr>
            <a:spLocks noGrp="1"/>
          </p:cNvSpPr>
          <p:nvPr>
            <p:ph type="dt" sz="half" idx="10"/>
          </p:nvPr>
        </p:nvSpPr>
        <p:spPr/>
        <p:txBody>
          <a:bodyPr/>
          <a:lstStyle/>
          <a:p>
            <a:fld id="{4E64323F-1C00-4F0F-9D79-7322AFB1C16B}" type="datetime1">
              <a:rPr lang="en-US" smtClean="0"/>
              <a:t>9/30/2026</a:t>
            </a:fld>
            <a:endParaRPr lang="en-US" dirty="0"/>
          </a:p>
        </p:txBody>
      </p:sp>
      <p:sp>
        <p:nvSpPr>
          <p:cNvPr id="3" name="Footer Placeholder 2">
            <a:extLst>
              <a:ext uri="{FF2B5EF4-FFF2-40B4-BE49-F238E27FC236}">
                <a16:creationId xmlns:a16="http://schemas.microsoft.com/office/drawing/2014/main" id="{25EDC815-8426-2D6D-E6C9-07A097C28046}"/>
              </a:ext>
            </a:extLst>
          </p:cNvPr>
          <p:cNvSpPr>
            <a:spLocks noGrp="1"/>
          </p:cNvSpPr>
          <p:nvPr>
            <p:ph type="ftr" sz="quarter" idx="11"/>
          </p:nvPr>
        </p:nvSpPr>
        <p:spPr/>
        <p:txBody>
          <a:bodyPr/>
          <a:lstStyle/>
          <a:p>
            <a:r>
              <a:rPr lang="en-US" dirty="0"/>
              <a:t>Gerard@ReinhardtIP.com</a:t>
            </a:r>
          </a:p>
        </p:txBody>
      </p:sp>
      <p:sp>
        <p:nvSpPr>
          <p:cNvPr id="4" name="Slide Number Placeholder 3">
            <a:extLst>
              <a:ext uri="{FF2B5EF4-FFF2-40B4-BE49-F238E27FC236}">
                <a16:creationId xmlns:a16="http://schemas.microsoft.com/office/drawing/2014/main" id="{A856E96A-4CEE-F394-57FB-36C7925278BD}"/>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1877131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36D5-0BF4-0903-D979-067D99F0D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F36972-629F-BECC-2D68-A8196B557D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671714-D087-74BB-A94A-31AEDE7EB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2FA536-9EC6-AA89-C775-FD5332A4D86B}"/>
              </a:ext>
            </a:extLst>
          </p:cNvPr>
          <p:cNvSpPr>
            <a:spLocks noGrp="1"/>
          </p:cNvSpPr>
          <p:nvPr>
            <p:ph type="dt" sz="half" idx="10"/>
          </p:nvPr>
        </p:nvSpPr>
        <p:spPr/>
        <p:txBody>
          <a:bodyPr/>
          <a:lstStyle/>
          <a:p>
            <a:fld id="{DAEA6CE6-2A8A-4098-8C51-170EC0CF29F2}" type="datetime1">
              <a:rPr lang="en-US" smtClean="0"/>
              <a:t>9/30/2026</a:t>
            </a:fld>
            <a:endParaRPr lang="en-US" dirty="0"/>
          </a:p>
        </p:txBody>
      </p:sp>
      <p:sp>
        <p:nvSpPr>
          <p:cNvPr id="6" name="Footer Placeholder 5">
            <a:extLst>
              <a:ext uri="{FF2B5EF4-FFF2-40B4-BE49-F238E27FC236}">
                <a16:creationId xmlns:a16="http://schemas.microsoft.com/office/drawing/2014/main" id="{C78EECDB-9CCF-CFF5-0687-C11076BE6E62}"/>
              </a:ext>
            </a:extLst>
          </p:cNvPr>
          <p:cNvSpPr>
            <a:spLocks noGrp="1"/>
          </p:cNvSpPr>
          <p:nvPr>
            <p:ph type="ftr" sz="quarter" idx="11"/>
          </p:nvPr>
        </p:nvSpPr>
        <p:spPr/>
        <p:txBody>
          <a:bodyPr/>
          <a:lstStyle/>
          <a:p>
            <a:r>
              <a:rPr lang="en-US" dirty="0"/>
              <a:t>Gerard@ReinhardtIP.com</a:t>
            </a:r>
          </a:p>
        </p:txBody>
      </p:sp>
      <p:sp>
        <p:nvSpPr>
          <p:cNvPr id="7" name="Slide Number Placeholder 6">
            <a:extLst>
              <a:ext uri="{FF2B5EF4-FFF2-40B4-BE49-F238E27FC236}">
                <a16:creationId xmlns:a16="http://schemas.microsoft.com/office/drawing/2014/main" id="{7C0DA1B1-5682-8E2E-E34F-1210A6E3B9F0}"/>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182380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ABC25-9D96-481A-0711-183C2EEE90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883831-3609-7533-E122-4733B7527A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ECD26DA-1D9B-C8A0-6A9E-7E2459038D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42451-3F95-CA21-CD66-17F47B93468D}"/>
              </a:ext>
            </a:extLst>
          </p:cNvPr>
          <p:cNvSpPr>
            <a:spLocks noGrp="1"/>
          </p:cNvSpPr>
          <p:nvPr>
            <p:ph type="dt" sz="half" idx="10"/>
          </p:nvPr>
        </p:nvSpPr>
        <p:spPr/>
        <p:txBody>
          <a:bodyPr/>
          <a:lstStyle/>
          <a:p>
            <a:fld id="{747F2BF3-A9F0-4600-96AC-5BD9F9D1274B}" type="datetime1">
              <a:rPr lang="en-US" smtClean="0"/>
              <a:t>9/30/2026</a:t>
            </a:fld>
            <a:endParaRPr lang="en-US" dirty="0"/>
          </a:p>
        </p:txBody>
      </p:sp>
      <p:sp>
        <p:nvSpPr>
          <p:cNvPr id="6" name="Footer Placeholder 5">
            <a:extLst>
              <a:ext uri="{FF2B5EF4-FFF2-40B4-BE49-F238E27FC236}">
                <a16:creationId xmlns:a16="http://schemas.microsoft.com/office/drawing/2014/main" id="{7F821D74-D595-6384-9CC7-7687DA3AD3BE}"/>
              </a:ext>
            </a:extLst>
          </p:cNvPr>
          <p:cNvSpPr>
            <a:spLocks noGrp="1"/>
          </p:cNvSpPr>
          <p:nvPr>
            <p:ph type="ftr" sz="quarter" idx="11"/>
          </p:nvPr>
        </p:nvSpPr>
        <p:spPr/>
        <p:txBody>
          <a:bodyPr/>
          <a:lstStyle/>
          <a:p>
            <a:r>
              <a:rPr lang="en-US" dirty="0"/>
              <a:t>Gerard@ReinhardtIP.com</a:t>
            </a:r>
          </a:p>
        </p:txBody>
      </p:sp>
      <p:sp>
        <p:nvSpPr>
          <p:cNvPr id="7" name="Slide Number Placeholder 6">
            <a:extLst>
              <a:ext uri="{FF2B5EF4-FFF2-40B4-BE49-F238E27FC236}">
                <a16:creationId xmlns:a16="http://schemas.microsoft.com/office/drawing/2014/main" id="{005E5497-CB80-5748-B899-193AD764EFAB}"/>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1323142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FFDB-F251-D6C7-8208-4638C738AF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F96808-D46A-20FE-04DE-9F091F2B40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2A6415-A9F3-B5B3-90D5-1E53F059EEAD}"/>
              </a:ext>
            </a:extLst>
          </p:cNvPr>
          <p:cNvSpPr>
            <a:spLocks noGrp="1"/>
          </p:cNvSpPr>
          <p:nvPr>
            <p:ph type="dt" sz="half" idx="10"/>
          </p:nvPr>
        </p:nvSpPr>
        <p:spPr/>
        <p:txBody>
          <a:bodyPr/>
          <a:lstStyle/>
          <a:p>
            <a:fld id="{12847A61-9F3B-43C3-BFA2-410C2C948D75}" type="datetime1">
              <a:rPr lang="en-US" smtClean="0"/>
              <a:t>9/30/2026</a:t>
            </a:fld>
            <a:endParaRPr lang="en-US" dirty="0"/>
          </a:p>
        </p:txBody>
      </p:sp>
      <p:sp>
        <p:nvSpPr>
          <p:cNvPr id="5" name="Footer Placeholder 4">
            <a:extLst>
              <a:ext uri="{FF2B5EF4-FFF2-40B4-BE49-F238E27FC236}">
                <a16:creationId xmlns:a16="http://schemas.microsoft.com/office/drawing/2014/main" id="{C8005268-1F0D-79AE-D566-B717DD73E220}"/>
              </a:ext>
            </a:extLst>
          </p:cNvPr>
          <p:cNvSpPr>
            <a:spLocks noGrp="1"/>
          </p:cNvSpPr>
          <p:nvPr>
            <p:ph type="ftr" sz="quarter" idx="11"/>
          </p:nvPr>
        </p:nvSpPr>
        <p:spPr/>
        <p:txBody>
          <a:bodyPr/>
          <a:lstStyle/>
          <a:p>
            <a:r>
              <a:rPr lang="en-US" dirty="0"/>
              <a:t>Gerard@ReinhardtIP.com</a:t>
            </a:r>
          </a:p>
        </p:txBody>
      </p:sp>
      <p:sp>
        <p:nvSpPr>
          <p:cNvPr id="6" name="Slide Number Placeholder 5">
            <a:extLst>
              <a:ext uri="{FF2B5EF4-FFF2-40B4-BE49-F238E27FC236}">
                <a16:creationId xmlns:a16="http://schemas.microsoft.com/office/drawing/2014/main" id="{40EFCEFF-1178-F1D8-A4A4-BEB3E7AD57CB}"/>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2329702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6B6353-CE34-4DD5-81A9-A66F589CEB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F4D5B1-3ECC-48BE-B05A-5BC5B6FB22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96A7B-A6CC-8CF2-6F58-A5403C68BAFC}"/>
              </a:ext>
            </a:extLst>
          </p:cNvPr>
          <p:cNvSpPr>
            <a:spLocks noGrp="1"/>
          </p:cNvSpPr>
          <p:nvPr>
            <p:ph type="dt" sz="half" idx="10"/>
          </p:nvPr>
        </p:nvSpPr>
        <p:spPr/>
        <p:txBody>
          <a:bodyPr/>
          <a:lstStyle/>
          <a:p>
            <a:fld id="{195691D3-048C-4E65-A979-4EF009826495}" type="datetime1">
              <a:rPr lang="en-US" smtClean="0"/>
              <a:t>9/30/2026</a:t>
            </a:fld>
            <a:endParaRPr lang="en-US" dirty="0"/>
          </a:p>
        </p:txBody>
      </p:sp>
      <p:sp>
        <p:nvSpPr>
          <p:cNvPr id="5" name="Footer Placeholder 4">
            <a:extLst>
              <a:ext uri="{FF2B5EF4-FFF2-40B4-BE49-F238E27FC236}">
                <a16:creationId xmlns:a16="http://schemas.microsoft.com/office/drawing/2014/main" id="{7A18612A-8C47-D1DE-B7C6-432A7584DA3C}"/>
              </a:ext>
            </a:extLst>
          </p:cNvPr>
          <p:cNvSpPr>
            <a:spLocks noGrp="1"/>
          </p:cNvSpPr>
          <p:nvPr>
            <p:ph type="ftr" sz="quarter" idx="11"/>
          </p:nvPr>
        </p:nvSpPr>
        <p:spPr/>
        <p:txBody>
          <a:bodyPr/>
          <a:lstStyle/>
          <a:p>
            <a:r>
              <a:rPr lang="en-US" dirty="0"/>
              <a:t>Gerard@ReinhardtIP.com</a:t>
            </a:r>
          </a:p>
        </p:txBody>
      </p:sp>
      <p:sp>
        <p:nvSpPr>
          <p:cNvPr id="6" name="Slide Number Placeholder 5">
            <a:extLst>
              <a:ext uri="{FF2B5EF4-FFF2-40B4-BE49-F238E27FC236}">
                <a16:creationId xmlns:a16="http://schemas.microsoft.com/office/drawing/2014/main" id="{93162D60-75E4-E689-4195-A7B7886E1E18}"/>
              </a:ext>
            </a:extLst>
          </p:cNvPr>
          <p:cNvSpPr>
            <a:spLocks noGrp="1"/>
          </p:cNvSpPr>
          <p:nvPr>
            <p:ph type="sldNum" sz="quarter" idx="12"/>
          </p:nvPr>
        </p:nvSpPr>
        <p:spPr/>
        <p:txBody>
          <a:bodyPr/>
          <a:lstStyle/>
          <a:p>
            <a:fld id="{7D27F568-D53D-45DC-A7D2-20EF84120883}" type="slidenum">
              <a:rPr lang="en-US" smtClean="0"/>
              <a:t>‹#›</a:t>
            </a:fld>
            <a:endParaRPr lang="en-US" dirty="0"/>
          </a:p>
        </p:txBody>
      </p:sp>
    </p:spTree>
    <p:extLst>
      <p:ext uri="{BB962C8B-B14F-4D97-AF65-F5344CB8AC3E}">
        <p14:creationId xmlns:p14="http://schemas.microsoft.com/office/powerpoint/2010/main" val="382644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E47E4F-B651-965E-1CB4-D69FC7F2CF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248D3D-03FB-F4B9-8D6E-87ACDE6E22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6CCB84-3E35-DE0A-ED05-71B1A4E90E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DD4375-4ADA-4A4F-817D-D874F7AE6C14}" type="datetime1">
              <a:rPr lang="en-US" smtClean="0"/>
              <a:t>9/30/2026</a:t>
            </a:fld>
            <a:endParaRPr lang="en-US" dirty="0"/>
          </a:p>
        </p:txBody>
      </p:sp>
      <p:sp>
        <p:nvSpPr>
          <p:cNvPr id="5" name="Footer Placeholder 4">
            <a:extLst>
              <a:ext uri="{FF2B5EF4-FFF2-40B4-BE49-F238E27FC236}">
                <a16:creationId xmlns:a16="http://schemas.microsoft.com/office/drawing/2014/main" id="{792BD07B-94A5-DB09-5E27-53356BDFED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Gerard@ReinhardtIP.com</a:t>
            </a:r>
          </a:p>
        </p:txBody>
      </p:sp>
      <p:sp>
        <p:nvSpPr>
          <p:cNvPr id="6" name="Slide Number Placeholder 5">
            <a:extLst>
              <a:ext uri="{FF2B5EF4-FFF2-40B4-BE49-F238E27FC236}">
                <a16:creationId xmlns:a16="http://schemas.microsoft.com/office/drawing/2014/main" id="{6EC201CC-4ACB-7C6B-0CA5-BB2A6E82A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27F568-D53D-45DC-A7D2-20EF84120883}" type="slidenum">
              <a:rPr lang="en-US" smtClean="0"/>
              <a:t>‹#›</a:t>
            </a:fld>
            <a:endParaRPr lang="en-US" dirty="0"/>
          </a:p>
        </p:txBody>
      </p:sp>
    </p:spTree>
    <p:extLst>
      <p:ext uri="{BB962C8B-B14F-4D97-AF65-F5344CB8AC3E}">
        <p14:creationId xmlns:p14="http://schemas.microsoft.com/office/powerpoint/2010/main" val="961372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Gerard@ReinhardtIP.com" TargetMode="External"/><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11352-A6E8-3749-C4A2-0DB25D524EFF}"/>
              </a:ext>
            </a:extLst>
          </p:cNvPr>
          <p:cNvSpPr>
            <a:spLocks noGrp="1"/>
          </p:cNvSpPr>
          <p:nvPr>
            <p:ph type="ctrTitle"/>
          </p:nvPr>
        </p:nvSpPr>
        <p:spPr>
          <a:xfrm>
            <a:off x="1524000" y="599768"/>
            <a:ext cx="9144000" cy="1651819"/>
          </a:xfrm>
        </p:spPr>
        <p:txBody>
          <a:bodyPr>
            <a:normAutofit fontScale="90000"/>
          </a:bodyPr>
          <a:lstStyle/>
          <a:p>
            <a:br>
              <a:rPr lang="en-US" dirty="0"/>
            </a:br>
            <a:br>
              <a:rPr lang="en-US" dirty="0"/>
            </a:br>
            <a:br>
              <a:rPr lang="en-US" dirty="0"/>
            </a:br>
            <a:br>
              <a:rPr lang="en-US" dirty="0"/>
            </a:br>
            <a:br>
              <a:rPr lang="en-US" dirty="0"/>
            </a:br>
            <a:r>
              <a:rPr lang="en-US" dirty="0"/>
              <a:t> </a:t>
            </a:r>
            <a:br>
              <a:rPr lang="en-US" dirty="0"/>
            </a:br>
            <a:r>
              <a:rPr lang="en-US" sz="4000" b="1" dirty="0"/>
              <a:t>The Intersection of</a:t>
            </a:r>
            <a:br>
              <a:rPr lang="en-US" sz="4000" b="1" dirty="0"/>
            </a:br>
            <a:r>
              <a:rPr lang="en-US" sz="4000" b="1" dirty="0"/>
              <a:t> Technology and Confidentiality:</a:t>
            </a:r>
            <a:br>
              <a:rPr lang="en-US" sz="4000" b="1" dirty="0"/>
            </a:br>
            <a:r>
              <a:rPr lang="en-US" sz="4000" b="1" dirty="0"/>
              <a:t>Did That Gmail Just Blow Privilege?</a:t>
            </a:r>
            <a:r>
              <a:rPr lang="en-US" sz="4000" dirty="0"/>
              <a:t>                                                                  </a:t>
            </a:r>
          </a:p>
        </p:txBody>
      </p:sp>
      <p:sp>
        <p:nvSpPr>
          <p:cNvPr id="3" name="Subtitle 2">
            <a:extLst>
              <a:ext uri="{FF2B5EF4-FFF2-40B4-BE49-F238E27FC236}">
                <a16:creationId xmlns:a16="http://schemas.microsoft.com/office/drawing/2014/main" id="{48F8F4E9-9D60-EE4C-2248-38EECE4700D9}"/>
              </a:ext>
            </a:extLst>
          </p:cNvPr>
          <p:cNvSpPr>
            <a:spLocks noGrp="1"/>
          </p:cNvSpPr>
          <p:nvPr>
            <p:ph type="subTitle" idx="1"/>
          </p:nvPr>
        </p:nvSpPr>
        <p:spPr>
          <a:xfrm>
            <a:off x="1524000" y="2789499"/>
            <a:ext cx="9144000" cy="1817225"/>
          </a:xfrm>
        </p:spPr>
        <p:txBody>
          <a:bodyPr>
            <a:normAutofit fontScale="92500" lnSpcReduction="20000"/>
          </a:bodyPr>
          <a:lstStyle/>
          <a:p>
            <a:r>
              <a:rPr lang="en-US" sz="3200" dirty="0"/>
              <a:t>CLE Presented to the Martin County Bar Association</a:t>
            </a:r>
          </a:p>
          <a:p>
            <a:r>
              <a:rPr lang="en-US" sz="3200" dirty="0"/>
              <a:t> October 2, 2026</a:t>
            </a:r>
          </a:p>
          <a:p>
            <a:r>
              <a:rPr lang="en-US" sz="3200" dirty="0"/>
              <a:t>Gerard E. Reinhardt, Principal, Reinhardt IP, PA</a:t>
            </a:r>
          </a:p>
          <a:p>
            <a:r>
              <a:rPr lang="en-US" sz="3200" dirty="0"/>
              <a:t>Copyright 2026.  All rights reserved.</a:t>
            </a:r>
          </a:p>
          <a:p>
            <a:endParaRPr lang="en-US" dirty="0"/>
          </a:p>
          <a:p>
            <a:endParaRPr lang="en-US" dirty="0"/>
          </a:p>
        </p:txBody>
      </p:sp>
      <p:pic>
        <p:nvPicPr>
          <p:cNvPr id="6" name="Picture 5">
            <a:extLst>
              <a:ext uri="{FF2B5EF4-FFF2-40B4-BE49-F238E27FC236}">
                <a16:creationId xmlns:a16="http://schemas.microsoft.com/office/drawing/2014/main" id="{92916278-C1D8-21B5-961A-BACD3E37FA31}"/>
              </a:ext>
            </a:extLst>
          </p:cNvPr>
          <p:cNvPicPr>
            <a:picLocks noChangeAspect="1"/>
          </p:cNvPicPr>
          <p:nvPr/>
        </p:nvPicPr>
        <p:blipFill>
          <a:blip r:embed="rId3"/>
          <a:stretch>
            <a:fillRect/>
          </a:stretch>
        </p:blipFill>
        <p:spPr>
          <a:xfrm>
            <a:off x="3516134" y="4929597"/>
            <a:ext cx="4960892" cy="1210588"/>
          </a:xfrm>
          <a:prstGeom prst="rect">
            <a:avLst/>
          </a:prstGeom>
        </p:spPr>
      </p:pic>
    </p:spTree>
    <p:extLst>
      <p:ext uri="{BB962C8B-B14F-4D97-AF65-F5344CB8AC3E}">
        <p14:creationId xmlns:p14="http://schemas.microsoft.com/office/powerpoint/2010/main" val="3951137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A3BF5-D2D2-BC2C-605F-8716BF34B8CF}"/>
              </a:ext>
            </a:extLst>
          </p:cNvPr>
          <p:cNvSpPr>
            <a:spLocks noGrp="1"/>
          </p:cNvSpPr>
          <p:nvPr>
            <p:ph type="title"/>
          </p:nvPr>
        </p:nvSpPr>
        <p:spPr>
          <a:xfrm>
            <a:off x="838200" y="365126"/>
            <a:ext cx="10515600" cy="315912"/>
          </a:xfrm>
        </p:spPr>
        <p:txBody>
          <a:bodyPr>
            <a:normAutofit fontScale="90000"/>
          </a:bodyPr>
          <a:lstStyle/>
          <a:p>
            <a:r>
              <a:rPr lang="en-US" dirty="0"/>
              <a:t>Gerard E. Reinhardt - Bio</a:t>
            </a:r>
          </a:p>
        </p:txBody>
      </p:sp>
      <p:sp>
        <p:nvSpPr>
          <p:cNvPr id="3" name="Content Placeholder 2">
            <a:extLst>
              <a:ext uri="{FF2B5EF4-FFF2-40B4-BE49-F238E27FC236}">
                <a16:creationId xmlns:a16="http://schemas.microsoft.com/office/drawing/2014/main" id="{80FEE04D-5CBE-583D-C71F-950DF9079F09}"/>
              </a:ext>
            </a:extLst>
          </p:cNvPr>
          <p:cNvSpPr>
            <a:spLocks noGrp="1"/>
          </p:cNvSpPr>
          <p:nvPr>
            <p:ph idx="1"/>
          </p:nvPr>
        </p:nvSpPr>
        <p:spPr>
          <a:xfrm>
            <a:off x="838200" y="681038"/>
            <a:ext cx="10515600" cy="5495925"/>
          </a:xfrm>
        </p:spPr>
        <p:txBody>
          <a:bodyPr>
            <a:normAutofit/>
          </a:bodyPr>
          <a:lstStyle/>
          <a:p>
            <a:r>
              <a:rPr lang="en-US" sz="2400" dirty="0"/>
              <a:t>Over 25 Years of Legal Experience:</a:t>
            </a:r>
          </a:p>
          <a:p>
            <a:pPr lvl="1">
              <a:buFont typeface="Courier New" panose="02070309020205020404" pitchFamily="49" charset="0"/>
              <a:buChar char="o"/>
            </a:pPr>
            <a:r>
              <a:rPr lang="en-US" dirty="0"/>
              <a:t>Complex patent litigation (Morgan &amp; Finnegan – NYC)</a:t>
            </a:r>
          </a:p>
          <a:p>
            <a:pPr lvl="1">
              <a:buFont typeface="Courier New" panose="02070309020205020404" pitchFamily="49" charset="0"/>
              <a:buChar char="o"/>
            </a:pPr>
            <a:r>
              <a:rPr lang="en-US" dirty="0"/>
              <a:t>In-house pharmaceutical patent counsel (Merck, Schering-Plough) </a:t>
            </a:r>
          </a:p>
          <a:p>
            <a:pPr lvl="1">
              <a:buFont typeface="Courier New" panose="02070309020205020404" pitchFamily="49" charset="0"/>
              <a:buChar char="o"/>
            </a:pPr>
            <a:r>
              <a:rPr lang="en-US" dirty="0"/>
              <a:t>Broad palette of IP experience with Reinhardt IP</a:t>
            </a:r>
          </a:p>
          <a:p>
            <a:r>
              <a:rPr lang="en-US" sz="2400" dirty="0"/>
              <a:t>Areas of Expertise:</a:t>
            </a:r>
          </a:p>
          <a:p>
            <a:pPr lvl="1">
              <a:buFont typeface="Courier New" panose="02070309020205020404" pitchFamily="49" charset="0"/>
              <a:buChar char="o"/>
            </a:pPr>
            <a:r>
              <a:rPr lang="en-US" dirty="0"/>
              <a:t>Intellectual Property (Patents, Trademarks, Copyrights, Trade Secrets)</a:t>
            </a:r>
          </a:p>
          <a:p>
            <a:pPr lvl="1">
              <a:buFont typeface="Courier New" panose="02070309020205020404" pitchFamily="49" charset="0"/>
              <a:buChar char="o"/>
            </a:pPr>
            <a:r>
              <a:rPr lang="en-US" dirty="0"/>
              <a:t>Technology law</a:t>
            </a:r>
          </a:p>
          <a:p>
            <a:pPr lvl="1">
              <a:buFont typeface="Courier New" panose="02070309020205020404" pitchFamily="49" charset="0"/>
              <a:buChar char="o"/>
            </a:pPr>
            <a:r>
              <a:rPr lang="en-US" dirty="0"/>
              <a:t>Commercial Transactions</a:t>
            </a:r>
          </a:p>
          <a:p>
            <a:r>
              <a:rPr lang="en-US" sz="2400" dirty="0"/>
              <a:t>Licensed in Florida, New York, Texas, and the District of Columbia</a:t>
            </a:r>
          </a:p>
          <a:p>
            <a:r>
              <a:rPr lang="en-US" sz="2400" dirty="0"/>
              <a:t>Registered by the US Patent and Trademark Office as a Patent Attorney</a:t>
            </a:r>
          </a:p>
          <a:p>
            <a:r>
              <a:rPr lang="en-US" sz="2400" dirty="0"/>
              <a:t>BS and MS degrees in Chemical Engineering, (UVa, Georgia Tech), MBA (USF), JD (U of Houston)</a:t>
            </a:r>
          </a:p>
          <a:p>
            <a:r>
              <a:rPr lang="en-US" sz="2400" dirty="0"/>
              <a:t>15 years of engineering experience prior to law (Raytheon, Pratt &amp; Whitney) </a:t>
            </a:r>
          </a:p>
        </p:txBody>
      </p:sp>
      <p:sp>
        <p:nvSpPr>
          <p:cNvPr id="4" name="Footer Placeholder 3">
            <a:extLst>
              <a:ext uri="{FF2B5EF4-FFF2-40B4-BE49-F238E27FC236}">
                <a16:creationId xmlns:a16="http://schemas.microsoft.com/office/drawing/2014/main" id="{9BC640EB-8DC0-CC72-B1D1-F05F26EE3C49}"/>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E58053FC-5D97-67C2-29D4-89BCA073D543}"/>
              </a:ext>
            </a:extLst>
          </p:cNvPr>
          <p:cNvSpPr>
            <a:spLocks noGrp="1"/>
          </p:cNvSpPr>
          <p:nvPr>
            <p:ph type="sldNum" sz="quarter" idx="12"/>
          </p:nvPr>
        </p:nvSpPr>
        <p:spPr/>
        <p:txBody>
          <a:bodyPr/>
          <a:lstStyle/>
          <a:p>
            <a:fld id="{7D27F568-D53D-45DC-A7D2-20EF84120883}" type="slidenum">
              <a:rPr lang="en-US" smtClean="0"/>
              <a:t>2</a:t>
            </a:fld>
            <a:endParaRPr lang="en-US" dirty="0"/>
          </a:p>
        </p:txBody>
      </p:sp>
      <p:pic>
        <p:nvPicPr>
          <p:cNvPr id="9" name="Picture 8">
            <a:extLst>
              <a:ext uri="{FF2B5EF4-FFF2-40B4-BE49-F238E27FC236}">
                <a16:creationId xmlns:a16="http://schemas.microsoft.com/office/drawing/2014/main" id="{02E50914-1BFF-012C-7B7F-759FFCE88F9B}"/>
              </a:ext>
            </a:extLst>
          </p:cNvPr>
          <p:cNvPicPr>
            <a:picLocks noChangeAspect="1"/>
          </p:cNvPicPr>
          <p:nvPr/>
        </p:nvPicPr>
        <p:blipFill>
          <a:blip r:embed="rId2"/>
          <a:stretch>
            <a:fillRect/>
          </a:stretch>
        </p:blipFill>
        <p:spPr>
          <a:xfrm>
            <a:off x="148990" y="6067313"/>
            <a:ext cx="3317319" cy="809513"/>
          </a:xfrm>
          <a:prstGeom prst="rect">
            <a:avLst/>
          </a:prstGeom>
        </p:spPr>
      </p:pic>
    </p:spTree>
    <p:extLst>
      <p:ext uri="{BB962C8B-B14F-4D97-AF65-F5344CB8AC3E}">
        <p14:creationId xmlns:p14="http://schemas.microsoft.com/office/powerpoint/2010/main" val="156424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21A8F-EA57-83B9-C305-B28F2C265464}"/>
              </a:ext>
            </a:extLst>
          </p:cNvPr>
          <p:cNvSpPr>
            <a:spLocks noGrp="1"/>
          </p:cNvSpPr>
          <p:nvPr>
            <p:ph type="title"/>
          </p:nvPr>
        </p:nvSpPr>
        <p:spPr/>
        <p:txBody>
          <a:bodyPr/>
          <a:lstStyle/>
          <a:p>
            <a:r>
              <a:rPr lang="en-US" dirty="0"/>
              <a:t>Disclaimer</a:t>
            </a:r>
          </a:p>
        </p:txBody>
      </p:sp>
      <p:sp>
        <p:nvSpPr>
          <p:cNvPr id="4" name="Slide Number Placeholder 3">
            <a:extLst>
              <a:ext uri="{FF2B5EF4-FFF2-40B4-BE49-F238E27FC236}">
                <a16:creationId xmlns:a16="http://schemas.microsoft.com/office/drawing/2014/main" id="{F494F89F-EA40-1A9E-DF7D-FBCC0838CB5F}"/>
              </a:ext>
            </a:extLst>
          </p:cNvPr>
          <p:cNvSpPr>
            <a:spLocks noGrp="1"/>
          </p:cNvSpPr>
          <p:nvPr>
            <p:ph type="sldNum" sz="quarter" idx="12"/>
          </p:nvPr>
        </p:nvSpPr>
        <p:spPr/>
        <p:txBody>
          <a:bodyPr/>
          <a:lstStyle/>
          <a:p>
            <a:fld id="{7D27F568-D53D-45DC-A7D2-20EF84120883}" type="slidenum">
              <a:rPr lang="en-US" smtClean="0"/>
              <a:t>3</a:t>
            </a:fld>
            <a:endParaRPr lang="en-US" dirty="0"/>
          </a:p>
        </p:txBody>
      </p:sp>
      <p:sp>
        <p:nvSpPr>
          <p:cNvPr id="6" name="TextBox 5">
            <a:extLst>
              <a:ext uri="{FF2B5EF4-FFF2-40B4-BE49-F238E27FC236}">
                <a16:creationId xmlns:a16="http://schemas.microsoft.com/office/drawing/2014/main" id="{FADB262C-D466-9DB6-6F9F-F3BE43F5E11B}"/>
              </a:ext>
            </a:extLst>
          </p:cNvPr>
          <p:cNvSpPr txBox="1"/>
          <p:nvPr/>
        </p:nvSpPr>
        <p:spPr>
          <a:xfrm>
            <a:off x="1090863" y="1459832"/>
            <a:ext cx="9689432" cy="4626908"/>
          </a:xfrm>
          <a:prstGeom prst="rect">
            <a:avLst/>
          </a:prstGeom>
          <a:noFill/>
        </p:spPr>
        <p:txBody>
          <a:bodyPr wrap="square">
            <a:spAutoFit/>
          </a:bodyPr>
          <a:lstStyle/>
          <a:p>
            <a:pPr marL="457200" marR="0" indent="-457200">
              <a:spcAft>
                <a:spcPts val="800"/>
              </a:spcAft>
              <a:buFont typeface="Arial" panose="020B0604020202020204" pitchFamily="34" charset="0"/>
              <a:buChar char="•"/>
            </a:pPr>
            <a:r>
              <a:rPr lang="en-US" sz="3200" kern="100" dirty="0">
                <a:latin typeface="Arial" panose="020B0604020202020204" pitchFamily="34" charset="0"/>
                <a:ea typeface="Aptos" panose="020B0004020202020204" pitchFamily="34" charset="0"/>
                <a:cs typeface="Times New Roman" panose="02020603050405020304" pitchFamily="18" charset="0"/>
              </a:rPr>
              <a:t>Because many of the issues raised in this presentation have not yet been directly decided in courts of law, some of the statements herein should be recognized as being forward-looking or speculative.</a:t>
            </a:r>
          </a:p>
          <a:p>
            <a:pPr marL="457200" marR="0" indent="-457200">
              <a:spcAft>
                <a:spcPts val="800"/>
              </a:spcAft>
              <a:buFont typeface="Arial" panose="020B0604020202020204" pitchFamily="34" charset="0"/>
              <a:buChar char="•"/>
            </a:pPr>
            <a:r>
              <a:rPr lang="en-US" sz="3200" kern="100" dirty="0">
                <a:effectLst/>
                <a:latin typeface="Arial" panose="020B0604020202020204" pitchFamily="34" charset="0"/>
                <a:ea typeface="Aptos" panose="020B0004020202020204" pitchFamily="34" charset="0"/>
                <a:cs typeface="Times New Roman" panose="02020603050405020304" pitchFamily="18" charset="0"/>
              </a:rPr>
              <a:t>Nothing in this paper shall constitute legal advice, and the presentation of this </a:t>
            </a:r>
            <a:r>
              <a:rPr lang="en-US" sz="3200" kern="100" dirty="0">
                <a:latin typeface="Arial" panose="020B0604020202020204" pitchFamily="34" charset="0"/>
                <a:ea typeface="Aptos" panose="020B0004020202020204" pitchFamily="34" charset="0"/>
                <a:cs typeface="Times New Roman" panose="02020603050405020304" pitchFamily="18" charset="0"/>
              </a:rPr>
              <a:t>slide deck</a:t>
            </a:r>
            <a:r>
              <a:rPr lang="en-US" sz="3200" kern="100" dirty="0">
                <a:effectLst/>
                <a:latin typeface="Arial" panose="020B0604020202020204" pitchFamily="34" charset="0"/>
                <a:ea typeface="Aptos" panose="020B0004020202020204" pitchFamily="34" charset="0"/>
                <a:cs typeface="Times New Roman" panose="02020603050405020304" pitchFamily="18" charset="0"/>
              </a:rPr>
              <a:t> does not establish an attorney-client relationship.  Consult competent counsel in case of questions.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70A28C96-85D3-A14C-778D-43EFDF4BD3CF}"/>
              </a:ext>
            </a:extLst>
          </p:cNvPr>
          <p:cNvSpPr>
            <a:spLocks noGrp="1"/>
          </p:cNvSpPr>
          <p:nvPr>
            <p:ph type="ftr" sz="quarter" idx="11"/>
          </p:nvPr>
        </p:nvSpPr>
        <p:spPr/>
        <p:txBody>
          <a:bodyPr/>
          <a:lstStyle/>
          <a:p>
            <a:r>
              <a:rPr lang="en-US" dirty="0"/>
              <a:t>Gerard@ReinhardtIP.com</a:t>
            </a:r>
          </a:p>
        </p:txBody>
      </p:sp>
      <p:sp>
        <p:nvSpPr>
          <p:cNvPr id="8" name="Content Placeholder 7">
            <a:extLst>
              <a:ext uri="{FF2B5EF4-FFF2-40B4-BE49-F238E27FC236}">
                <a16:creationId xmlns:a16="http://schemas.microsoft.com/office/drawing/2014/main" id="{B6791B6D-EA02-10E2-B008-471BB3F4175E}"/>
              </a:ext>
            </a:extLst>
          </p:cNvPr>
          <p:cNvSpPr>
            <a:spLocks noGrp="1"/>
          </p:cNvSpPr>
          <p:nvPr>
            <p:ph idx="1"/>
          </p:nvPr>
        </p:nvSpPr>
        <p:spPr>
          <a:xfrm>
            <a:off x="838200" y="1333948"/>
            <a:ext cx="10515600" cy="4843015"/>
          </a:xfrm>
        </p:spPr>
        <p:txBody>
          <a:bodyPr/>
          <a:lstStyle/>
          <a:p>
            <a:endParaRPr lang="en-US" dirty="0"/>
          </a:p>
        </p:txBody>
      </p:sp>
      <p:pic>
        <p:nvPicPr>
          <p:cNvPr id="10" name="Picture 9">
            <a:extLst>
              <a:ext uri="{FF2B5EF4-FFF2-40B4-BE49-F238E27FC236}">
                <a16:creationId xmlns:a16="http://schemas.microsoft.com/office/drawing/2014/main" id="{F605B878-25DE-BD75-7DCD-AB8931F26930}"/>
              </a:ext>
            </a:extLst>
          </p:cNvPr>
          <p:cNvPicPr>
            <a:picLocks noChangeAspect="1"/>
          </p:cNvPicPr>
          <p:nvPr/>
        </p:nvPicPr>
        <p:blipFill>
          <a:blip r:embed="rId3"/>
          <a:stretch>
            <a:fillRect/>
          </a:stretch>
        </p:blipFill>
        <p:spPr>
          <a:xfrm>
            <a:off x="138233" y="6132513"/>
            <a:ext cx="2812156" cy="686240"/>
          </a:xfrm>
          <a:prstGeom prst="rect">
            <a:avLst/>
          </a:prstGeom>
        </p:spPr>
      </p:pic>
    </p:spTree>
    <p:extLst>
      <p:ext uri="{BB962C8B-B14F-4D97-AF65-F5344CB8AC3E}">
        <p14:creationId xmlns:p14="http://schemas.microsoft.com/office/powerpoint/2010/main" val="3643443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31A4-04C9-8560-EF07-5DC702A9C61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6722116-B507-6386-D51F-7F89376D9274}"/>
              </a:ext>
            </a:extLst>
          </p:cNvPr>
          <p:cNvSpPr>
            <a:spLocks noGrp="1"/>
          </p:cNvSpPr>
          <p:nvPr>
            <p:ph idx="1"/>
          </p:nvPr>
        </p:nvSpPr>
        <p:spPr/>
        <p:txBody>
          <a:bodyPr>
            <a:normAutofit/>
          </a:bodyPr>
          <a:lstStyle/>
          <a:p>
            <a:pPr marL="571500" indent="-571500">
              <a:buFont typeface="Arial" panose="020B0604020202020204" pitchFamily="34" charset="0"/>
              <a:buAutoNum type="romanUcPeriod"/>
            </a:pPr>
            <a:r>
              <a:rPr lang="en-US" sz="3200" dirty="0"/>
              <a:t>Technology Backgrounder </a:t>
            </a:r>
          </a:p>
          <a:p>
            <a:pPr marL="571500" indent="-571500">
              <a:buFont typeface="Arial" panose="020B0604020202020204" pitchFamily="34" charset="0"/>
              <a:buAutoNum type="romanUcPeriod"/>
            </a:pPr>
            <a:r>
              <a:rPr lang="en-US" sz="3200" dirty="0"/>
              <a:t>Relevant Law and Ethics Rules</a:t>
            </a:r>
          </a:p>
          <a:p>
            <a:pPr marL="571500" indent="-571500">
              <a:buFont typeface="Arial" panose="020B0604020202020204" pitchFamily="34" charset="0"/>
              <a:buAutoNum type="romanUcPeriod"/>
            </a:pPr>
            <a:r>
              <a:rPr lang="en-US" sz="3200" dirty="0"/>
              <a:t>Three Recent Tech Cases </a:t>
            </a:r>
          </a:p>
          <a:p>
            <a:pPr marL="571500" indent="-571500">
              <a:buFont typeface="Arial" panose="020B0604020202020204" pitchFamily="34" charset="0"/>
              <a:buAutoNum type="romanUcPeriod"/>
            </a:pPr>
            <a:r>
              <a:rPr lang="en-US" sz="3200" dirty="0"/>
              <a:t>Pending Legal Questions</a:t>
            </a:r>
          </a:p>
          <a:p>
            <a:pPr marL="571500" indent="-571500">
              <a:buFont typeface="Arial" panose="020B0604020202020204" pitchFamily="34" charset="0"/>
              <a:buAutoNum type="romanUcPeriod"/>
            </a:pPr>
            <a:r>
              <a:rPr lang="en-US" sz="3200" dirty="0"/>
              <a:t>Suggestions</a:t>
            </a:r>
          </a:p>
          <a:p>
            <a:pPr marL="0" indent="0">
              <a:buNone/>
            </a:pPr>
            <a:endParaRPr lang="en-US" sz="3200" dirty="0"/>
          </a:p>
          <a:p>
            <a:pPr marL="457200" lvl="1" indent="0">
              <a:buNone/>
            </a:pPr>
            <a:endParaRPr lang="en-US" sz="3200" dirty="0"/>
          </a:p>
          <a:p>
            <a:pPr marL="0" indent="0">
              <a:buNone/>
            </a:pPr>
            <a:endParaRPr lang="en-US" sz="3600" dirty="0"/>
          </a:p>
          <a:p>
            <a:endParaRPr lang="en-US" dirty="0"/>
          </a:p>
        </p:txBody>
      </p:sp>
      <p:sp>
        <p:nvSpPr>
          <p:cNvPr id="4" name="Slide Number Placeholder 3">
            <a:extLst>
              <a:ext uri="{FF2B5EF4-FFF2-40B4-BE49-F238E27FC236}">
                <a16:creationId xmlns:a16="http://schemas.microsoft.com/office/drawing/2014/main" id="{6350C05A-2803-F43C-5692-40DC0892AB04}"/>
              </a:ext>
            </a:extLst>
          </p:cNvPr>
          <p:cNvSpPr>
            <a:spLocks noGrp="1"/>
          </p:cNvSpPr>
          <p:nvPr>
            <p:ph type="sldNum" sz="quarter" idx="12"/>
          </p:nvPr>
        </p:nvSpPr>
        <p:spPr/>
        <p:txBody>
          <a:bodyPr/>
          <a:lstStyle/>
          <a:p>
            <a:fld id="{7D27F568-D53D-45DC-A7D2-20EF84120883}" type="slidenum">
              <a:rPr lang="en-US" smtClean="0"/>
              <a:t>4</a:t>
            </a:fld>
            <a:endParaRPr lang="en-US" dirty="0"/>
          </a:p>
        </p:txBody>
      </p:sp>
      <p:sp>
        <p:nvSpPr>
          <p:cNvPr id="6" name="Footer Placeholder 5">
            <a:extLst>
              <a:ext uri="{FF2B5EF4-FFF2-40B4-BE49-F238E27FC236}">
                <a16:creationId xmlns:a16="http://schemas.microsoft.com/office/drawing/2014/main" id="{6C5B6192-0BA8-31F6-BEF3-EDAF9AB99938}"/>
              </a:ext>
            </a:extLst>
          </p:cNvPr>
          <p:cNvSpPr>
            <a:spLocks noGrp="1"/>
          </p:cNvSpPr>
          <p:nvPr>
            <p:ph type="ftr" sz="quarter" idx="11"/>
          </p:nvPr>
        </p:nvSpPr>
        <p:spPr/>
        <p:txBody>
          <a:bodyPr/>
          <a:lstStyle/>
          <a:p>
            <a:r>
              <a:rPr lang="en-US" dirty="0"/>
              <a:t>Gerard@ReinhardtIP.com</a:t>
            </a:r>
          </a:p>
        </p:txBody>
      </p:sp>
      <p:pic>
        <p:nvPicPr>
          <p:cNvPr id="9" name="Picture 8">
            <a:extLst>
              <a:ext uri="{FF2B5EF4-FFF2-40B4-BE49-F238E27FC236}">
                <a16:creationId xmlns:a16="http://schemas.microsoft.com/office/drawing/2014/main" id="{43B55D70-A259-6FF8-43F2-E42EA0C42CBD}"/>
              </a:ext>
            </a:extLst>
          </p:cNvPr>
          <p:cNvPicPr>
            <a:picLocks noChangeAspect="1"/>
          </p:cNvPicPr>
          <p:nvPr/>
        </p:nvPicPr>
        <p:blipFill>
          <a:blip r:embed="rId3"/>
          <a:stretch>
            <a:fillRect/>
          </a:stretch>
        </p:blipFill>
        <p:spPr>
          <a:xfrm>
            <a:off x="176274" y="6078071"/>
            <a:ext cx="2814619" cy="686841"/>
          </a:xfrm>
          <a:prstGeom prst="rect">
            <a:avLst/>
          </a:prstGeom>
        </p:spPr>
      </p:pic>
    </p:spTree>
    <p:extLst>
      <p:ext uri="{BB962C8B-B14F-4D97-AF65-F5344CB8AC3E}">
        <p14:creationId xmlns:p14="http://schemas.microsoft.com/office/powerpoint/2010/main" val="3433248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59B5-1B13-5F1D-0662-B049FA1E2518}"/>
              </a:ext>
            </a:extLst>
          </p:cNvPr>
          <p:cNvSpPr>
            <a:spLocks noGrp="1"/>
          </p:cNvSpPr>
          <p:nvPr>
            <p:ph type="title"/>
          </p:nvPr>
        </p:nvSpPr>
        <p:spPr>
          <a:xfrm>
            <a:off x="838200" y="365126"/>
            <a:ext cx="10515600" cy="936550"/>
          </a:xfrm>
        </p:spPr>
        <p:txBody>
          <a:bodyPr>
            <a:normAutofit fontScale="90000"/>
          </a:bodyPr>
          <a:lstStyle/>
          <a:p>
            <a:r>
              <a:rPr lang="en-US" dirty="0"/>
              <a:t>How Would You React to Any of the Following?</a:t>
            </a:r>
            <a:br>
              <a:rPr lang="en-US" dirty="0"/>
            </a:br>
            <a:endParaRPr lang="en-US" dirty="0"/>
          </a:p>
        </p:txBody>
      </p:sp>
      <p:sp>
        <p:nvSpPr>
          <p:cNvPr id="3" name="Content Placeholder 2">
            <a:extLst>
              <a:ext uri="{FF2B5EF4-FFF2-40B4-BE49-F238E27FC236}">
                <a16:creationId xmlns:a16="http://schemas.microsoft.com/office/drawing/2014/main" id="{C215FFD2-AF3A-6689-B6B4-EE8881BEF1B1}"/>
              </a:ext>
            </a:extLst>
          </p:cNvPr>
          <p:cNvSpPr>
            <a:spLocks noGrp="1"/>
          </p:cNvSpPr>
          <p:nvPr>
            <p:ph idx="1"/>
          </p:nvPr>
        </p:nvSpPr>
        <p:spPr>
          <a:xfrm>
            <a:off x="838200" y="1129553"/>
            <a:ext cx="10515600" cy="5047410"/>
          </a:xfrm>
        </p:spPr>
        <p:txBody>
          <a:bodyPr>
            <a:normAutofit fontScale="92500"/>
          </a:bodyPr>
          <a:lstStyle/>
          <a:p>
            <a:r>
              <a:rPr lang="en-US" dirty="0"/>
              <a:t>A complaint containing your client’s proprietary (and somewhat shady) business plan in a document that had been uploaded to an AI platform from a device registered to your firm</a:t>
            </a:r>
          </a:p>
          <a:p>
            <a:r>
              <a:rPr lang="en-US" dirty="0"/>
              <a:t>The grant of a summary judgment motion adverse to your client based on metadata of a document you had produced</a:t>
            </a:r>
          </a:p>
          <a:p>
            <a:r>
              <a:rPr lang="en-US" dirty="0"/>
              <a:t>The evidentiary admission of an incriminating Gmail exchange between  your client and yourself</a:t>
            </a:r>
          </a:p>
          <a:p>
            <a:r>
              <a:rPr lang="en-US" dirty="0"/>
              <a:t>A complaint based on your recording of a meeting without the consent of all parties attending</a:t>
            </a:r>
          </a:p>
          <a:p>
            <a:r>
              <a:rPr lang="en-US" dirty="0"/>
              <a:t>The release of confidential client information as a consequence of the hacking of your firm’s servers</a:t>
            </a:r>
          </a:p>
          <a:p>
            <a:r>
              <a:rPr lang="en-US" dirty="0"/>
              <a:t>A notice from the Florida Bar or a malpractice claim re any of the above</a:t>
            </a:r>
          </a:p>
        </p:txBody>
      </p:sp>
      <p:sp>
        <p:nvSpPr>
          <p:cNvPr id="4" name="Footer Placeholder 3">
            <a:extLst>
              <a:ext uri="{FF2B5EF4-FFF2-40B4-BE49-F238E27FC236}">
                <a16:creationId xmlns:a16="http://schemas.microsoft.com/office/drawing/2014/main" id="{F4CCBCBF-30E2-168C-4D56-5FDB8A768EC6}"/>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5BDC2442-3EAB-1C91-68AE-1D1840FB2D2A}"/>
              </a:ext>
            </a:extLst>
          </p:cNvPr>
          <p:cNvSpPr>
            <a:spLocks noGrp="1"/>
          </p:cNvSpPr>
          <p:nvPr>
            <p:ph type="sldNum" sz="quarter" idx="12"/>
          </p:nvPr>
        </p:nvSpPr>
        <p:spPr/>
        <p:txBody>
          <a:bodyPr/>
          <a:lstStyle/>
          <a:p>
            <a:fld id="{7D27F568-D53D-45DC-A7D2-20EF84120883}" type="slidenum">
              <a:rPr lang="en-US" smtClean="0"/>
              <a:t>5</a:t>
            </a:fld>
            <a:endParaRPr lang="en-US" dirty="0"/>
          </a:p>
        </p:txBody>
      </p:sp>
      <p:pic>
        <p:nvPicPr>
          <p:cNvPr id="7" name="Picture 6">
            <a:extLst>
              <a:ext uri="{FF2B5EF4-FFF2-40B4-BE49-F238E27FC236}">
                <a16:creationId xmlns:a16="http://schemas.microsoft.com/office/drawing/2014/main" id="{57F7BC69-5DC8-C2EF-6902-0D36DFD13392}"/>
              </a:ext>
            </a:extLst>
          </p:cNvPr>
          <p:cNvPicPr>
            <a:picLocks noChangeAspect="1"/>
          </p:cNvPicPr>
          <p:nvPr/>
        </p:nvPicPr>
        <p:blipFill>
          <a:blip r:embed="rId2"/>
          <a:stretch>
            <a:fillRect/>
          </a:stretch>
        </p:blipFill>
        <p:spPr>
          <a:xfrm>
            <a:off x="181262" y="6142357"/>
            <a:ext cx="2551179" cy="622555"/>
          </a:xfrm>
          <a:prstGeom prst="rect">
            <a:avLst/>
          </a:prstGeom>
        </p:spPr>
      </p:pic>
    </p:spTree>
    <p:extLst>
      <p:ext uri="{BB962C8B-B14F-4D97-AF65-F5344CB8AC3E}">
        <p14:creationId xmlns:p14="http://schemas.microsoft.com/office/powerpoint/2010/main" val="147303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703EC-B4CD-F3FE-8565-AF363CBF9A77}"/>
              </a:ext>
            </a:extLst>
          </p:cNvPr>
          <p:cNvSpPr>
            <a:spLocks noGrp="1"/>
          </p:cNvSpPr>
          <p:nvPr>
            <p:ph type="title"/>
          </p:nvPr>
        </p:nvSpPr>
        <p:spPr>
          <a:xfrm>
            <a:off x="838200" y="365125"/>
            <a:ext cx="10515600" cy="1721859"/>
          </a:xfrm>
        </p:spPr>
        <p:txBody>
          <a:bodyPr>
            <a:normAutofit/>
          </a:bodyPr>
          <a:lstStyle/>
          <a:p>
            <a:r>
              <a:rPr lang="en-US" dirty="0"/>
              <a:t>I. Tech Backgrounder: The Future Is in Today’s Headlines</a:t>
            </a:r>
          </a:p>
        </p:txBody>
      </p:sp>
      <p:sp>
        <p:nvSpPr>
          <p:cNvPr id="3" name="Content Placeholder 2">
            <a:extLst>
              <a:ext uri="{FF2B5EF4-FFF2-40B4-BE49-F238E27FC236}">
                <a16:creationId xmlns:a16="http://schemas.microsoft.com/office/drawing/2014/main" id="{A0483923-F0D4-7C5D-4314-BCAC9565E227}"/>
              </a:ext>
            </a:extLst>
          </p:cNvPr>
          <p:cNvSpPr>
            <a:spLocks noGrp="1"/>
          </p:cNvSpPr>
          <p:nvPr>
            <p:ph idx="1"/>
          </p:nvPr>
        </p:nvSpPr>
        <p:spPr/>
        <p:txBody>
          <a:bodyPr>
            <a:normAutofit/>
          </a:bodyPr>
          <a:lstStyle/>
          <a:p>
            <a:endParaRPr lang="en-US" dirty="0"/>
          </a:p>
          <a:p>
            <a:r>
              <a:rPr lang="en-US" sz="3200" dirty="0"/>
              <a:t>“Latham &amp; Watkins Buys Nvidia Servers to Set Up </a:t>
            </a:r>
          </a:p>
          <a:p>
            <a:pPr marL="0" indent="0">
              <a:buNone/>
            </a:pPr>
            <a:r>
              <a:rPr lang="en-US" sz="3200" dirty="0"/>
              <a:t>	In-House AI Systems”</a:t>
            </a:r>
            <a:br>
              <a:rPr lang="en-US" sz="3200" dirty="0"/>
            </a:br>
            <a:r>
              <a:rPr lang="en-US" sz="3200" dirty="0"/>
              <a:t>	– </a:t>
            </a:r>
            <a:r>
              <a:rPr lang="en-US" i="1" dirty="0"/>
              <a:t>Financial Times</a:t>
            </a:r>
            <a:r>
              <a:rPr lang="en-US" dirty="0"/>
              <a:t>, September 10, 2026.</a:t>
            </a:r>
            <a:br>
              <a:rPr lang="en-US" sz="3200" dirty="0"/>
            </a:br>
            <a:endParaRPr lang="en-US" sz="3200" i="1" dirty="0"/>
          </a:p>
          <a:p>
            <a:r>
              <a:rPr lang="en-US" sz="3200" i="1" dirty="0"/>
              <a:t>“As A.I. Makes Law Firms More Efficient, Clients Ask: ‘Where’s My Discount?’”</a:t>
            </a:r>
          </a:p>
          <a:p>
            <a:pPr marL="0" indent="0">
              <a:buNone/>
            </a:pPr>
            <a:r>
              <a:rPr lang="en-US" sz="3200" i="1" dirty="0"/>
              <a:t>	- </a:t>
            </a:r>
            <a:r>
              <a:rPr lang="en-US" i="1" dirty="0"/>
              <a:t>New York Times, </a:t>
            </a:r>
            <a:r>
              <a:rPr lang="en-US" dirty="0"/>
              <a:t>September 26, 2026.</a:t>
            </a:r>
            <a:endParaRPr lang="en-US" sz="3200" dirty="0"/>
          </a:p>
          <a:p>
            <a:endParaRPr lang="en-US" dirty="0"/>
          </a:p>
        </p:txBody>
      </p:sp>
      <p:sp>
        <p:nvSpPr>
          <p:cNvPr id="4" name="Footer Placeholder 3">
            <a:extLst>
              <a:ext uri="{FF2B5EF4-FFF2-40B4-BE49-F238E27FC236}">
                <a16:creationId xmlns:a16="http://schemas.microsoft.com/office/drawing/2014/main" id="{4D06FD3D-4323-9A4B-479D-52E432410704}"/>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B2680BD1-3A32-7585-4598-0EF724AB0624}"/>
              </a:ext>
            </a:extLst>
          </p:cNvPr>
          <p:cNvSpPr>
            <a:spLocks noGrp="1"/>
          </p:cNvSpPr>
          <p:nvPr>
            <p:ph type="sldNum" sz="quarter" idx="12"/>
          </p:nvPr>
        </p:nvSpPr>
        <p:spPr/>
        <p:txBody>
          <a:bodyPr/>
          <a:lstStyle/>
          <a:p>
            <a:fld id="{7D27F568-D53D-45DC-A7D2-20EF84120883}" type="slidenum">
              <a:rPr lang="en-US" smtClean="0"/>
              <a:t>6</a:t>
            </a:fld>
            <a:endParaRPr lang="en-US" dirty="0"/>
          </a:p>
        </p:txBody>
      </p:sp>
      <p:pic>
        <p:nvPicPr>
          <p:cNvPr id="7" name="Picture 6">
            <a:extLst>
              <a:ext uri="{FF2B5EF4-FFF2-40B4-BE49-F238E27FC236}">
                <a16:creationId xmlns:a16="http://schemas.microsoft.com/office/drawing/2014/main" id="{40A0F38D-3459-5CD6-5606-7D82D7E5D895}"/>
              </a:ext>
            </a:extLst>
          </p:cNvPr>
          <p:cNvPicPr>
            <a:picLocks noChangeAspect="1"/>
          </p:cNvPicPr>
          <p:nvPr/>
        </p:nvPicPr>
        <p:blipFill>
          <a:blip r:embed="rId2"/>
          <a:stretch>
            <a:fillRect/>
          </a:stretch>
        </p:blipFill>
        <p:spPr>
          <a:xfrm>
            <a:off x="267324" y="6158108"/>
            <a:ext cx="2486633" cy="606804"/>
          </a:xfrm>
          <a:prstGeom prst="rect">
            <a:avLst/>
          </a:prstGeom>
        </p:spPr>
      </p:pic>
    </p:spTree>
    <p:extLst>
      <p:ext uri="{BB962C8B-B14F-4D97-AF65-F5344CB8AC3E}">
        <p14:creationId xmlns:p14="http://schemas.microsoft.com/office/powerpoint/2010/main" val="1919099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DEBD-6DFD-2047-F2E2-CEB4069120F1}"/>
              </a:ext>
            </a:extLst>
          </p:cNvPr>
          <p:cNvSpPr>
            <a:spLocks noGrp="1"/>
          </p:cNvSpPr>
          <p:nvPr>
            <p:ph type="title"/>
          </p:nvPr>
        </p:nvSpPr>
        <p:spPr>
          <a:xfrm>
            <a:off x="424543" y="365125"/>
            <a:ext cx="10929257" cy="1325563"/>
          </a:xfrm>
        </p:spPr>
        <p:txBody>
          <a:bodyPr>
            <a:normAutofit/>
          </a:bodyPr>
          <a:lstStyle/>
          <a:p>
            <a:r>
              <a:rPr lang="en-US" dirty="0"/>
              <a:t>Tech Is Invasive and Pervasive</a:t>
            </a:r>
            <a:br>
              <a:rPr lang="en-US" dirty="0"/>
            </a:br>
            <a:endParaRPr lang="en-US" dirty="0"/>
          </a:p>
        </p:txBody>
      </p:sp>
      <p:sp>
        <p:nvSpPr>
          <p:cNvPr id="3" name="Content Placeholder 2">
            <a:extLst>
              <a:ext uri="{FF2B5EF4-FFF2-40B4-BE49-F238E27FC236}">
                <a16:creationId xmlns:a16="http://schemas.microsoft.com/office/drawing/2014/main" id="{4CB02E0E-292A-4E11-CB17-9D3D422B76AA}"/>
              </a:ext>
            </a:extLst>
          </p:cNvPr>
          <p:cNvSpPr>
            <a:spLocks noGrp="1"/>
          </p:cNvSpPr>
          <p:nvPr>
            <p:ph idx="1"/>
          </p:nvPr>
        </p:nvSpPr>
        <p:spPr>
          <a:xfrm>
            <a:off x="838200" y="1257300"/>
            <a:ext cx="10515600" cy="5464175"/>
          </a:xfrm>
        </p:spPr>
        <p:txBody>
          <a:bodyPr>
            <a:normAutofit fontScale="85000" lnSpcReduction="20000"/>
          </a:bodyPr>
          <a:lstStyle/>
          <a:p>
            <a:pPr lvl="0"/>
            <a:r>
              <a:rPr lang="en-US" dirty="0"/>
              <a:t>Smart phones </a:t>
            </a:r>
          </a:p>
          <a:p>
            <a:pPr lvl="0"/>
            <a:r>
              <a:rPr lang="en-US" dirty="0"/>
              <a:t>Online retail (Amazon, Expedia, Uber, Dynamic/personal pricing)</a:t>
            </a:r>
          </a:p>
          <a:p>
            <a:pPr lvl="0"/>
            <a:r>
              <a:rPr lang="en-US" dirty="0"/>
              <a:t>Online search (Google)</a:t>
            </a:r>
          </a:p>
          <a:p>
            <a:pPr lvl="0"/>
            <a:r>
              <a:rPr lang="en-US" dirty="0"/>
              <a:t>Online meetings (Zoom)</a:t>
            </a:r>
          </a:p>
          <a:p>
            <a:pPr lvl="0"/>
            <a:r>
              <a:rPr lang="en-US" dirty="0"/>
              <a:t>Harvested email (Gmail, Yahoo)</a:t>
            </a:r>
          </a:p>
          <a:p>
            <a:pPr lvl="0"/>
            <a:r>
              <a:rPr lang="en-US" dirty="0"/>
              <a:t>“Public” and Agentic AI (Muse)</a:t>
            </a:r>
          </a:p>
          <a:p>
            <a:pPr lvl="0"/>
            <a:r>
              <a:rPr lang="en-US" dirty="0"/>
              <a:t>Home entertainment (Smart TVs, Roku, Netflix)</a:t>
            </a:r>
          </a:p>
          <a:p>
            <a:pPr lvl="0"/>
            <a:r>
              <a:rPr lang="en-US" dirty="0"/>
              <a:t>Public surveillance (Flock LPRs, drones)</a:t>
            </a:r>
          </a:p>
          <a:p>
            <a:pPr lvl="0"/>
            <a:r>
              <a:rPr lang="en-US" dirty="0"/>
              <a:t>Ambient recorders (Smart phones, Siri)</a:t>
            </a:r>
          </a:p>
          <a:p>
            <a:pPr lvl="0"/>
            <a:r>
              <a:rPr lang="en-US" dirty="0"/>
              <a:t>Notetakers (Zoom)</a:t>
            </a:r>
          </a:p>
          <a:p>
            <a:pPr lvl="0"/>
            <a:r>
              <a:rPr lang="en-US" dirty="0"/>
              <a:t>Air Tags</a:t>
            </a:r>
          </a:p>
          <a:p>
            <a:pPr lvl="0"/>
            <a:r>
              <a:rPr lang="en-US" dirty="0"/>
              <a:t>Fintech: payment systems (Zelle), credit monitoring (Credit Karma), crypto blockchain</a:t>
            </a:r>
          </a:p>
          <a:p>
            <a:pPr lvl="0"/>
            <a:r>
              <a:rPr lang="en-US" dirty="0"/>
              <a:t>Biometrics: facial recognition, fingerprints</a:t>
            </a:r>
          </a:p>
          <a:p>
            <a:endParaRPr lang="en-US" dirty="0"/>
          </a:p>
        </p:txBody>
      </p:sp>
      <p:sp>
        <p:nvSpPr>
          <p:cNvPr id="4" name="Footer Placeholder 3">
            <a:extLst>
              <a:ext uri="{FF2B5EF4-FFF2-40B4-BE49-F238E27FC236}">
                <a16:creationId xmlns:a16="http://schemas.microsoft.com/office/drawing/2014/main" id="{3D6A6CA7-499D-00A9-7DD8-A33450B06CE9}"/>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F90A7DA0-4493-E3AB-9DFB-928AFC265620}"/>
              </a:ext>
            </a:extLst>
          </p:cNvPr>
          <p:cNvSpPr>
            <a:spLocks noGrp="1"/>
          </p:cNvSpPr>
          <p:nvPr>
            <p:ph type="sldNum" sz="quarter" idx="12"/>
          </p:nvPr>
        </p:nvSpPr>
        <p:spPr/>
        <p:txBody>
          <a:bodyPr/>
          <a:lstStyle/>
          <a:p>
            <a:fld id="{7D27F568-D53D-45DC-A7D2-20EF84120883}" type="slidenum">
              <a:rPr lang="en-US" smtClean="0"/>
              <a:t>7</a:t>
            </a:fld>
            <a:endParaRPr lang="en-US" dirty="0"/>
          </a:p>
        </p:txBody>
      </p:sp>
      <p:pic>
        <p:nvPicPr>
          <p:cNvPr id="7" name="Picture 6">
            <a:extLst>
              <a:ext uri="{FF2B5EF4-FFF2-40B4-BE49-F238E27FC236}">
                <a16:creationId xmlns:a16="http://schemas.microsoft.com/office/drawing/2014/main" id="{8377BCF1-B449-7D55-1867-AA0FE8301B90}"/>
              </a:ext>
            </a:extLst>
          </p:cNvPr>
          <p:cNvPicPr>
            <a:picLocks noChangeAspect="1"/>
          </p:cNvPicPr>
          <p:nvPr/>
        </p:nvPicPr>
        <p:blipFill>
          <a:blip r:embed="rId2"/>
          <a:stretch>
            <a:fillRect/>
          </a:stretch>
        </p:blipFill>
        <p:spPr>
          <a:xfrm>
            <a:off x="9524451" y="5798372"/>
            <a:ext cx="2286549" cy="557978"/>
          </a:xfrm>
          <a:prstGeom prst="rect">
            <a:avLst/>
          </a:prstGeom>
        </p:spPr>
      </p:pic>
    </p:spTree>
    <p:extLst>
      <p:ext uri="{BB962C8B-B14F-4D97-AF65-F5344CB8AC3E}">
        <p14:creationId xmlns:p14="http://schemas.microsoft.com/office/powerpoint/2010/main" val="1316391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70FE-4D33-3D41-DD00-77A7978F611E}"/>
              </a:ext>
            </a:extLst>
          </p:cNvPr>
          <p:cNvSpPr>
            <a:spLocks noGrp="1"/>
          </p:cNvSpPr>
          <p:nvPr>
            <p:ph type="title"/>
          </p:nvPr>
        </p:nvSpPr>
        <p:spPr>
          <a:xfrm>
            <a:off x="838200" y="234408"/>
            <a:ext cx="10515600" cy="748819"/>
          </a:xfrm>
        </p:spPr>
        <p:txBody>
          <a:bodyPr>
            <a:normAutofit/>
          </a:bodyPr>
          <a:lstStyle/>
          <a:p>
            <a:r>
              <a:rPr lang="en-US" dirty="0"/>
              <a:t>Schematic of a Typical ML System</a:t>
            </a:r>
          </a:p>
        </p:txBody>
      </p:sp>
      <p:sp>
        <p:nvSpPr>
          <p:cNvPr id="4" name="Footer Placeholder 3">
            <a:extLst>
              <a:ext uri="{FF2B5EF4-FFF2-40B4-BE49-F238E27FC236}">
                <a16:creationId xmlns:a16="http://schemas.microsoft.com/office/drawing/2014/main" id="{16545CE6-8651-D7CA-E8CE-754E618EDF99}"/>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F9667F63-F34F-55A7-F6B8-FCA1228F3F75}"/>
              </a:ext>
            </a:extLst>
          </p:cNvPr>
          <p:cNvSpPr>
            <a:spLocks noGrp="1"/>
          </p:cNvSpPr>
          <p:nvPr>
            <p:ph type="sldNum" sz="quarter" idx="12"/>
          </p:nvPr>
        </p:nvSpPr>
        <p:spPr/>
        <p:txBody>
          <a:bodyPr/>
          <a:lstStyle/>
          <a:p>
            <a:fld id="{7D27F568-D53D-45DC-A7D2-20EF84120883}" type="slidenum">
              <a:rPr lang="en-US" smtClean="0"/>
              <a:t>8</a:t>
            </a:fld>
            <a:endParaRPr lang="en-US" dirty="0"/>
          </a:p>
        </p:txBody>
      </p:sp>
      <p:pic>
        <p:nvPicPr>
          <p:cNvPr id="6" name="Content Placeholder 5" descr="Machine Learning System diagram with dotted box labeled Machine Learning System; Prompts box left of Uploads box above dotted box; remove cloud icon from Uploads; one-way arrows from Prompts and Uploads into dotted box; arrow from dotted box to Outputs">
            <a:extLst>
              <a:ext uri="{FF2B5EF4-FFF2-40B4-BE49-F238E27FC236}">
                <a16:creationId xmlns:a16="http://schemas.microsoft.com/office/drawing/2014/main" id="{04ADCB80-A727-4122-CDE3-1EDA6FC5A7D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1682" y="808673"/>
            <a:ext cx="9977284" cy="5461615"/>
          </a:xfrm>
          <a:prstGeom prst="rect">
            <a:avLst/>
          </a:prstGeom>
          <a:noFill/>
          <a:ln>
            <a:noFill/>
          </a:ln>
        </p:spPr>
      </p:pic>
      <p:pic>
        <p:nvPicPr>
          <p:cNvPr id="7" name="Picture 6">
            <a:extLst>
              <a:ext uri="{FF2B5EF4-FFF2-40B4-BE49-F238E27FC236}">
                <a16:creationId xmlns:a16="http://schemas.microsoft.com/office/drawing/2014/main" id="{F9C40269-F0B2-C655-E36A-76B5014A3951}"/>
              </a:ext>
            </a:extLst>
          </p:cNvPr>
          <p:cNvPicPr>
            <a:picLocks noChangeAspect="1"/>
          </p:cNvPicPr>
          <p:nvPr/>
        </p:nvPicPr>
        <p:blipFill>
          <a:blip r:embed="rId3"/>
          <a:stretch>
            <a:fillRect/>
          </a:stretch>
        </p:blipFill>
        <p:spPr>
          <a:xfrm>
            <a:off x="202778" y="6173299"/>
            <a:ext cx="2750745" cy="671254"/>
          </a:xfrm>
          <a:prstGeom prst="rect">
            <a:avLst/>
          </a:prstGeom>
        </p:spPr>
      </p:pic>
    </p:spTree>
    <p:extLst>
      <p:ext uri="{BB962C8B-B14F-4D97-AF65-F5344CB8AC3E}">
        <p14:creationId xmlns:p14="http://schemas.microsoft.com/office/powerpoint/2010/main" val="309971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045A3-1FAB-5353-EE10-3B6017EB03AC}"/>
              </a:ext>
            </a:extLst>
          </p:cNvPr>
          <p:cNvSpPr>
            <a:spLocks noGrp="1"/>
          </p:cNvSpPr>
          <p:nvPr>
            <p:ph type="title"/>
          </p:nvPr>
        </p:nvSpPr>
        <p:spPr>
          <a:xfrm>
            <a:off x="838200" y="365126"/>
            <a:ext cx="10515600" cy="506244"/>
          </a:xfrm>
        </p:spPr>
        <p:txBody>
          <a:bodyPr>
            <a:normAutofit fontScale="90000"/>
          </a:bodyPr>
          <a:lstStyle/>
          <a:p>
            <a:r>
              <a:rPr lang="en-US" dirty="0"/>
              <a:t>AI Is Predictive, Not Deterministic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101B43-A10C-F618-9469-3E97AAFEF19F}"/>
                  </a:ext>
                </a:extLst>
              </p:cNvPr>
              <p:cNvSpPr>
                <a:spLocks noGrp="1"/>
              </p:cNvSpPr>
              <p:nvPr>
                <p:ph idx="1"/>
              </p:nvPr>
            </p:nvSpPr>
            <p:spPr>
              <a:xfrm>
                <a:off x="838200" y="1021976"/>
                <a:ext cx="10515600" cy="5470899"/>
              </a:xfrm>
            </p:spPr>
            <p:txBody>
              <a:bodyPr>
                <a:normAutofit lnSpcReduction="10000"/>
              </a:bodyPr>
              <a:lstStyle/>
              <a:p>
                <a:r>
                  <a:rPr lang="en-US" b="1" dirty="0"/>
                  <a:t>Training Data Sets </a:t>
                </a:r>
                <a:r>
                  <a:rPr lang="en-US" dirty="0"/>
                  <a:t>– decomposed into “tokens” (billions)</a:t>
                </a:r>
              </a:p>
              <a:p>
                <a:pPr lvl="1">
                  <a:buFont typeface="Wingdings" panose="05000000000000000000" pitchFamily="2" charset="2"/>
                  <a:buChar char="q"/>
                </a:pPr>
                <a:r>
                  <a:rPr lang="en-US" dirty="0"/>
                  <a:t>General vs Special Sourcing: “Scraped”, Retrieval-Augmented Generation models (“RAGs”)</a:t>
                </a:r>
              </a:p>
              <a:p>
                <a:pPr lvl="1">
                  <a:buFont typeface="Wingdings" panose="05000000000000000000" pitchFamily="2" charset="2"/>
                  <a:buChar char="q"/>
                </a:pPr>
                <a:r>
                  <a:rPr lang="en-US" dirty="0"/>
                  <a:t>Unstructured/Structured</a:t>
                </a:r>
              </a:p>
              <a:p>
                <a:r>
                  <a:rPr lang="en-US" dirty="0"/>
                  <a:t>Statistical Models Vary</a:t>
                </a:r>
              </a:p>
              <a:p>
                <a:pPr lvl="1">
                  <a:buFont typeface="Wingdings" panose="05000000000000000000" pitchFamily="2" charset="2"/>
                  <a:buChar char="q"/>
                </a:pPr>
                <a:r>
                  <a:rPr lang="en-US" dirty="0"/>
                  <a:t>Linear Regression</a:t>
                </a:r>
                <a:r>
                  <a:rPr lang="en-US" dirty="0">
                    <a:effectLst/>
                  </a:rPr>
                  <a:t>:</a:t>
                </a: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a:latin typeface="Cambria Math" panose="02040503050406030204" pitchFamily="18" charset="0"/>
                          </a:rPr>
                          <m:t>0</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a:latin typeface="Cambria Math" panose="02040503050406030204" pitchFamily="18" charset="0"/>
                          </a:rPr>
                          <m:t>1</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𝑛</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oMath>
                </a14:m>
                <a:endParaRPr lang="en-US" dirty="0"/>
              </a:p>
              <a:p>
                <a:pPr lvl="1">
                  <a:buFont typeface="Wingdings" panose="05000000000000000000" pitchFamily="2" charset="2"/>
                  <a:buChar char="q"/>
                </a:pPr>
                <a:r>
                  <a:rPr lang="en-US" dirty="0"/>
                  <a:t>Naïve Bayes: </a:t>
                </a:r>
                <a14:m>
                  <m:oMath xmlns:m="http://schemas.openxmlformats.org/officeDocument/2006/math">
                    <m:r>
                      <a:rPr lang="en-US" i="1">
                        <a:latin typeface="Cambria Math" panose="02040503050406030204" pitchFamily="18" charset="0"/>
                      </a:rPr>
                      <m:t>𝑃</m:t>
                    </m:r>
                    <m:d>
                      <m:dPr>
                        <m:sepChr m:val=","/>
                        <m:ctrlPr>
                          <a:rPr lang="en-US" i="1">
                            <a:latin typeface="Cambria Math" panose="02040503050406030204" pitchFamily="18" charset="0"/>
                          </a:rPr>
                        </m:ctrlPr>
                      </m:dPr>
                      <m:e>
                        <m:r>
                          <a:rPr lang="en-US" i="1">
                            <a:latin typeface="Cambria Math" panose="02040503050406030204" pitchFamily="18" charset="0"/>
                          </a:rPr>
                          <m:t>𝑦</m:t>
                        </m:r>
                      </m:e>
                      <m:e>
                        <m:r>
                          <a:rPr lang="en-US">
                            <a:latin typeface="Cambria Math" panose="02040503050406030204" pitchFamily="18" charset="0"/>
                          </a:rPr>
                          <m:t>∣</m:t>
                        </m:r>
                      </m:e>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a:latin typeface="Cambria Math" panose="02040503050406030204" pitchFamily="18" charset="0"/>
                              </a:rPr>
                              <m:t>1</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𝑛</m:t>
                            </m:r>
                          </m:sub>
                        </m:sSub>
                      </m:e>
                    </m:d>
                    <m:r>
                      <a:rPr lang="en-US">
                        <a:latin typeface="Cambria Math" panose="02040503050406030204" pitchFamily="18" charset="0"/>
                      </a:rPr>
                      <m:t>∝</m:t>
                    </m:r>
                    <m:r>
                      <a:rPr lang="en-US" i="1">
                        <a:latin typeface="Cambria Math" panose="02040503050406030204" pitchFamily="18" charset="0"/>
                      </a:rPr>
                      <m:t>𝑃</m:t>
                    </m:r>
                    <m:d>
                      <m:dPr>
                        <m:ctrlPr>
                          <a:rPr lang="en-US" i="1">
                            <a:latin typeface="Cambria Math" panose="02040503050406030204" pitchFamily="18" charset="0"/>
                          </a:rPr>
                        </m:ctrlPr>
                      </m:dPr>
                      <m:e>
                        <m:r>
                          <a:rPr lang="en-US" i="1">
                            <a:latin typeface="Cambria Math" panose="02040503050406030204" pitchFamily="18" charset="0"/>
                          </a:rPr>
                          <m:t>𝑦</m:t>
                        </m:r>
                      </m:e>
                    </m:d>
                    <m:nary>
                      <m:naryPr>
                        <m:chr m:val="∏"/>
                        <m:grow m:val="on"/>
                        <m:ctrlPr>
                          <a:rPr lang="en-US" i="1">
                            <a:latin typeface="Cambria Math" panose="02040503050406030204" pitchFamily="18" charset="0"/>
                          </a:rPr>
                        </m:ctrlPr>
                      </m:naryPr>
                      <m:sub>
                        <m:r>
                          <a:rPr lang="en-US" i="1">
                            <a:latin typeface="Cambria Math" panose="02040503050406030204" pitchFamily="18" charset="0"/>
                          </a:rPr>
                          <m:t>𝑖</m:t>
                        </m:r>
                        <m:r>
                          <a:rPr lang="en-US">
                            <a:latin typeface="Cambria Math" panose="02040503050406030204" pitchFamily="18" charset="0"/>
                          </a:rPr>
                          <m:t>=1</m:t>
                        </m:r>
                      </m:sub>
                      <m:sup>
                        <m:r>
                          <a:rPr lang="en-US" i="1">
                            <a:latin typeface="Cambria Math" panose="02040503050406030204" pitchFamily="18" charset="0"/>
                          </a:rPr>
                          <m:t>𝑛</m:t>
                        </m:r>
                      </m:sup>
                      <m:e>
                        <m:r>
                          <a:rPr lang="en-US" i="1">
                            <a:latin typeface="Cambria Math" panose="02040503050406030204" pitchFamily="18" charset="0"/>
                          </a:rPr>
                          <m:t>𝑃</m:t>
                        </m:r>
                      </m:e>
                    </m:nary>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𝑖</m:t>
                            </m:r>
                          </m:sub>
                        </m:sSub>
                        <m:r>
                          <a:rPr lang="en-US">
                            <a:latin typeface="Cambria Math" panose="02040503050406030204" pitchFamily="18" charset="0"/>
                          </a:rPr>
                          <m:t>∣</m:t>
                        </m:r>
                        <m:r>
                          <a:rPr lang="en-US" i="1">
                            <a:latin typeface="Cambria Math" panose="02040503050406030204" pitchFamily="18" charset="0"/>
                          </a:rPr>
                          <m:t>𝑦</m:t>
                        </m:r>
                      </m:e>
                    </m:d>
                  </m:oMath>
                </a14:m>
                <a:endParaRPr lang="en-US" dirty="0"/>
              </a:p>
              <a:p>
                <a:pPr lvl="1">
                  <a:buFont typeface="Wingdings" panose="05000000000000000000" pitchFamily="2" charset="2"/>
                  <a:buChar char="q"/>
                </a:pPr>
                <a:r>
                  <a:rPr lang="en-US" dirty="0"/>
                  <a:t>Deep Neural Network:</a:t>
                </a:r>
                <a14:m>
                  <m:oMath xmlns:m="http://schemas.openxmlformats.org/officeDocument/2006/math">
                    <m:r>
                      <a:rPr lang="en-US" b="0" i="0" smtClean="0">
                        <a:latin typeface="Cambria Math" panose="02040503050406030204" pitchFamily="18" charset="0"/>
                      </a:rPr>
                      <m:t> </m:t>
                    </m:r>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𝜃</m:t>
                        </m:r>
                      </m:sub>
                    </m:sSub>
                    <m:d>
                      <m:dPr>
                        <m:ctrlPr>
                          <a:rPr lang="en-US" i="1">
                            <a:latin typeface="Cambria Math" panose="02040503050406030204" pitchFamily="18" charset="0"/>
                          </a:rPr>
                        </m:ctrlPr>
                      </m:dPr>
                      <m:e>
                        <m:r>
                          <a:rPr lang="en-US" i="1">
                            <a:latin typeface="Cambria Math" panose="02040503050406030204" pitchFamily="18" charset="0"/>
                          </a:rPr>
                          <m:t>𝑥</m:t>
                        </m:r>
                      </m:e>
                    </m:d>
                  </m:oMath>
                </a14:m>
                <a:endParaRPr lang="en-US" dirty="0"/>
              </a:p>
              <a:p>
                <a:r>
                  <a:rPr lang="en-US" b="1" dirty="0"/>
                  <a:t>Weights</a:t>
                </a:r>
                <a:r>
                  <a:rPr lang="en-US" dirty="0"/>
                  <a:t> drive predictions (subject to manipulation?)</a:t>
                </a:r>
              </a:p>
              <a:p>
                <a:r>
                  <a:rPr lang="en-US" dirty="0"/>
                  <a:t> </a:t>
                </a:r>
                <a:r>
                  <a:rPr lang="en-US" b="1" dirty="0"/>
                  <a:t>User Terms </a:t>
                </a:r>
                <a:r>
                  <a:rPr lang="en-US" dirty="0"/>
                  <a:t>re Third-Party Disclosure and Integration of User Data and Outputs into the Training Data Set are subject to sudden revision</a:t>
                </a:r>
              </a:p>
              <a:p>
                <a:r>
                  <a:rPr lang="en-US" dirty="0"/>
                  <a:t>Installation: </a:t>
                </a:r>
                <a:r>
                  <a:rPr lang="en-US" b="1" dirty="0"/>
                  <a:t>Cloud vs Local vs “Air-Gapped”</a:t>
                </a:r>
              </a:p>
            </p:txBody>
          </p:sp>
        </mc:Choice>
        <mc:Fallback xmlns="">
          <p:sp>
            <p:nvSpPr>
              <p:cNvPr id="3" name="Content Placeholder 2">
                <a:extLst>
                  <a:ext uri="{FF2B5EF4-FFF2-40B4-BE49-F238E27FC236}">
                    <a16:creationId xmlns:a16="http://schemas.microsoft.com/office/drawing/2014/main" id="{2B101B43-A10C-F618-9469-3E97AAFEF19F}"/>
                  </a:ext>
                </a:extLst>
              </p:cNvPr>
              <p:cNvSpPr>
                <a:spLocks noGrp="1" noRot="1" noChangeAspect="1" noMove="1" noResize="1" noEditPoints="1" noAdjustHandles="1" noChangeArrowheads="1" noChangeShapeType="1" noTextEdit="1"/>
              </p:cNvSpPr>
              <p:nvPr>
                <p:ph idx="1"/>
              </p:nvPr>
            </p:nvSpPr>
            <p:spPr>
              <a:xfrm>
                <a:off x="838200" y="1021976"/>
                <a:ext cx="10515600" cy="5470899"/>
              </a:xfrm>
              <a:blipFill>
                <a:blip r:embed="rId3"/>
                <a:stretch>
                  <a:fillRect l="-1043" t="-2564" r="-1565"/>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6BEF1031-438C-995E-B4FB-238DD0E2C874}"/>
              </a:ext>
            </a:extLst>
          </p:cNvPr>
          <p:cNvSpPr>
            <a:spLocks noGrp="1"/>
          </p:cNvSpPr>
          <p:nvPr>
            <p:ph type="ftr" sz="quarter" idx="11"/>
          </p:nvPr>
        </p:nvSpPr>
        <p:spPr/>
        <p:txBody>
          <a:bodyPr/>
          <a:lstStyle/>
          <a:p>
            <a:r>
              <a:rPr lang="en-US" dirty="0"/>
              <a:t>Gerard@ReinhardtIP.com</a:t>
            </a:r>
          </a:p>
        </p:txBody>
      </p:sp>
      <p:sp>
        <p:nvSpPr>
          <p:cNvPr id="5" name="Slide Number Placeholder 4">
            <a:extLst>
              <a:ext uri="{FF2B5EF4-FFF2-40B4-BE49-F238E27FC236}">
                <a16:creationId xmlns:a16="http://schemas.microsoft.com/office/drawing/2014/main" id="{A4B10C72-6C09-DA2D-BBFE-9ACBC33925C6}"/>
              </a:ext>
            </a:extLst>
          </p:cNvPr>
          <p:cNvSpPr>
            <a:spLocks noGrp="1"/>
          </p:cNvSpPr>
          <p:nvPr>
            <p:ph type="sldNum" sz="quarter" idx="12"/>
          </p:nvPr>
        </p:nvSpPr>
        <p:spPr/>
        <p:txBody>
          <a:bodyPr/>
          <a:lstStyle/>
          <a:p>
            <a:fld id="{7D27F568-D53D-45DC-A7D2-20EF84120883}" type="slidenum">
              <a:rPr lang="en-US" smtClean="0"/>
              <a:t>9</a:t>
            </a:fld>
            <a:endParaRPr lang="en-US" dirty="0"/>
          </a:p>
        </p:txBody>
      </p:sp>
      <p:pic>
        <p:nvPicPr>
          <p:cNvPr id="8" name="Picture 7">
            <a:extLst>
              <a:ext uri="{FF2B5EF4-FFF2-40B4-BE49-F238E27FC236}">
                <a16:creationId xmlns:a16="http://schemas.microsoft.com/office/drawing/2014/main" id="{BA86014D-A5C1-1B41-BE1C-1E29C0467C93}"/>
              </a:ext>
            </a:extLst>
          </p:cNvPr>
          <p:cNvPicPr>
            <a:picLocks noChangeAspect="1"/>
          </p:cNvPicPr>
          <p:nvPr/>
        </p:nvPicPr>
        <p:blipFill>
          <a:blip r:embed="rId4"/>
          <a:stretch>
            <a:fillRect/>
          </a:stretch>
        </p:blipFill>
        <p:spPr>
          <a:xfrm>
            <a:off x="235051" y="6239435"/>
            <a:ext cx="2534829" cy="618565"/>
          </a:xfrm>
          <a:prstGeom prst="rect">
            <a:avLst/>
          </a:prstGeom>
        </p:spPr>
      </p:pic>
    </p:spTree>
    <p:extLst>
      <p:ext uri="{BB962C8B-B14F-4D97-AF65-F5344CB8AC3E}">
        <p14:creationId xmlns:p14="http://schemas.microsoft.com/office/powerpoint/2010/main" val="159235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AA972-E77E-E1A2-32D0-14E2216C7E6F}"/>
              </a:ext>
            </a:extLst>
          </p:cNvPr>
          <p:cNvSpPr>
            <a:spLocks noGrp="1"/>
          </p:cNvSpPr>
          <p:nvPr>
            <p:ph type="title"/>
          </p:nvPr>
        </p:nvSpPr>
        <p:spPr>
          <a:xfrm>
            <a:off x="838200" y="365126"/>
            <a:ext cx="10515600" cy="859518"/>
          </a:xfrm>
        </p:spPr>
        <p:txBody>
          <a:bodyPr>
            <a:normAutofit fontScale="90000"/>
          </a:bodyPr>
          <a:lstStyle/>
          <a:p>
            <a:r>
              <a:rPr lang="en-US" dirty="0"/>
              <a:t>Google Monetizes User Information</a:t>
            </a:r>
            <a:br>
              <a:rPr lang="en-US" dirty="0"/>
            </a:br>
            <a:endParaRPr lang="en-US" dirty="0"/>
          </a:p>
        </p:txBody>
      </p:sp>
      <p:sp>
        <p:nvSpPr>
          <p:cNvPr id="3" name="Content Placeholder 2">
            <a:extLst>
              <a:ext uri="{FF2B5EF4-FFF2-40B4-BE49-F238E27FC236}">
                <a16:creationId xmlns:a16="http://schemas.microsoft.com/office/drawing/2014/main" id="{7296B73D-8C51-F08C-A795-4AAB7C4B739B}"/>
              </a:ext>
            </a:extLst>
          </p:cNvPr>
          <p:cNvSpPr>
            <a:spLocks noGrp="1"/>
          </p:cNvSpPr>
          <p:nvPr>
            <p:ph idx="1"/>
          </p:nvPr>
        </p:nvSpPr>
        <p:spPr>
          <a:xfrm>
            <a:off x="838200" y="914400"/>
            <a:ext cx="10515600" cy="5262563"/>
          </a:xfrm>
        </p:spPr>
        <p:txBody>
          <a:bodyPr>
            <a:normAutofit lnSpcReduction="10000"/>
          </a:bodyPr>
          <a:lstStyle/>
          <a:p>
            <a:pPr lvl="0"/>
            <a:r>
              <a:rPr lang="en-US" b="1" dirty="0"/>
              <a:t>Gmail content </a:t>
            </a:r>
            <a:r>
              <a:rPr lang="en-US" dirty="0"/>
              <a:t>(but no longer for ad targeting) &amp; </a:t>
            </a:r>
            <a:r>
              <a:rPr lang="en-US" b="1" dirty="0"/>
              <a:t>metadata</a:t>
            </a:r>
            <a:r>
              <a:rPr lang="en-US" dirty="0"/>
              <a:t> (sender, recipient, timestamps)</a:t>
            </a:r>
          </a:p>
          <a:p>
            <a:pPr lvl="0"/>
            <a:r>
              <a:rPr lang="en-US" dirty="0"/>
              <a:t>Behavioral data: </a:t>
            </a:r>
            <a:r>
              <a:rPr lang="en-US" b="1" dirty="0"/>
              <a:t>searches</a:t>
            </a:r>
            <a:r>
              <a:rPr lang="en-US" dirty="0"/>
              <a:t>, clicks, interactions with content and ads</a:t>
            </a:r>
          </a:p>
          <a:p>
            <a:pPr lvl="0"/>
            <a:r>
              <a:rPr lang="en-US" dirty="0"/>
              <a:t>Cross‑service activity: YouTube, Maps, Chrome, Android</a:t>
            </a:r>
          </a:p>
          <a:p>
            <a:pPr lvl="0"/>
            <a:r>
              <a:rPr lang="en-US" b="1" dirty="0"/>
              <a:t>Device identifiers</a:t>
            </a:r>
          </a:p>
          <a:p>
            <a:pPr lvl="0"/>
            <a:r>
              <a:rPr lang="en-US" b="1" dirty="0"/>
              <a:t>Location data</a:t>
            </a:r>
          </a:p>
          <a:p>
            <a:pPr lvl="0"/>
            <a:r>
              <a:rPr lang="en-US" dirty="0"/>
              <a:t>Advertising signals &amp; purchase activity</a:t>
            </a:r>
          </a:p>
          <a:p>
            <a:pPr lvl="0"/>
            <a:r>
              <a:rPr lang="en-US" dirty="0"/>
              <a:t>People you communicate or share with, activity on third‑party sites/apps using Google services</a:t>
            </a:r>
          </a:p>
          <a:p>
            <a:pPr lvl="0"/>
            <a:r>
              <a:rPr lang="en-US" dirty="0"/>
              <a:t>Chrome browsing history (if synced) </a:t>
            </a:r>
          </a:p>
          <a:p>
            <a:pPr marL="457200" lvl="1" indent="0">
              <a:buNone/>
            </a:pPr>
            <a:r>
              <a:rPr lang="en-US" i="1" dirty="0"/>
              <a:t>See</a:t>
            </a:r>
            <a:r>
              <a:rPr lang="en-US" dirty="0"/>
              <a:t> Google Privacy Policy Dated May 26, 2026.</a:t>
            </a:r>
          </a:p>
          <a:p>
            <a:endParaRPr lang="en-US" dirty="0"/>
          </a:p>
        </p:txBody>
      </p:sp>
      <p:sp>
        <p:nvSpPr>
          <p:cNvPr id="4" name="Footer Placeholder 3">
            <a:extLst>
              <a:ext uri="{FF2B5EF4-FFF2-40B4-BE49-F238E27FC236}">
                <a16:creationId xmlns:a16="http://schemas.microsoft.com/office/drawing/2014/main" id="{17021F1C-ABDD-0299-5C31-AD8FFD5EA9EA}"/>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B54514B0-3BF7-6E54-C019-9650C3043189}"/>
              </a:ext>
            </a:extLst>
          </p:cNvPr>
          <p:cNvSpPr>
            <a:spLocks noGrp="1"/>
          </p:cNvSpPr>
          <p:nvPr>
            <p:ph type="sldNum" sz="quarter" idx="12"/>
          </p:nvPr>
        </p:nvSpPr>
        <p:spPr/>
        <p:txBody>
          <a:bodyPr/>
          <a:lstStyle/>
          <a:p>
            <a:fld id="{7D27F568-D53D-45DC-A7D2-20EF84120883}" type="slidenum">
              <a:rPr lang="en-US" smtClean="0"/>
              <a:t>10</a:t>
            </a:fld>
            <a:endParaRPr lang="en-US" dirty="0"/>
          </a:p>
        </p:txBody>
      </p:sp>
      <p:pic>
        <p:nvPicPr>
          <p:cNvPr id="7" name="Picture 6">
            <a:extLst>
              <a:ext uri="{FF2B5EF4-FFF2-40B4-BE49-F238E27FC236}">
                <a16:creationId xmlns:a16="http://schemas.microsoft.com/office/drawing/2014/main" id="{C8F17105-5D27-1BAF-599E-CC9CBDBF00D3}"/>
              </a:ext>
            </a:extLst>
          </p:cNvPr>
          <p:cNvPicPr>
            <a:picLocks noChangeAspect="1"/>
          </p:cNvPicPr>
          <p:nvPr/>
        </p:nvPicPr>
        <p:blipFill>
          <a:blip r:embed="rId2"/>
          <a:stretch>
            <a:fillRect/>
          </a:stretch>
        </p:blipFill>
        <p:spPr>
          <a:xfrm>
            <a:off x="127476" y="6176963"/>
            <a:ext cx="2790834" cy="681037"/>
          </a:xfrm>
          <a:prstGeom prst="rect">
            <a:avLst/>
          </a:prstGeom>
        </p:spPr>
      </p:pic>
    </p:spTree>
    <p:extLst>
      <p:ext uri="{BB962C8B-B14F-4D97-AF65-F5344CB8AC3E}">
        <p14:creationId xmlns:p14="http://schemas.microsoft.com/office/powerpoint/2010/main" val="3656415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560B-D0E4-C681-F806-835D9DCB61AC}"/>
              </a:ext>
            </a:extLst>
          </p:cNvPr>
          <p:cNvSpPr>
            <a:spLocks noGrp="1"/>
          </p:cNvSpPr>
          <p:nvPr>
            <p:ph type="title"/>
          </p:nvPr>
        </p:nvSpPr>
        <p:spPr>
          <a:xfrm>
            <a:off x="838200" y="365126"/>
            <a:ext cx="10515600" cy="1399128"/>
          </a:xfrm>
        </p:spPr>
        <p:txBody>
          <a:bodyPr>
            <a:noAutofit/>
          </a:bodyPr>
          <a:lstStyle/>
          <a:p>
            <a:r>
              <a:rPr lang="en-US" sz="4000" dirty="0"/>
              <a:t>Claude Embeds User Information into Its </a:t>
            </a:r>
            <a:br>
              <a:rPr lang="en-US" sz="4000" dirty="0"/>
            </a:br>
            <a:r>
              <a:rPr lang="en-US" sz="4000" dirty="0"/>
              <a:t>Training Database </a:t>
            </a:r>
            <a:br>
              <a:rPr lang="en-US" sz="3200" dirty="0"/>
            </a:br>
            <a:endParaRPr lang="en-US" sz="3200" dirty="0"/>
          </a:p>
        </p:txBody>
      </p:sp>
      <p:sp>
        <p:nvSpPr>
          <p:cNvPr id="3" name="Content Placeholder 2">
            <a:extLst>
              <a:ext uri="{FF2B5EF4-FFF2-40B4-BE49-F238E27FC236}">
                <a16:creationId xmlns:a16="http://schemas.microsoft.com/office/drawing/2014/main" id="{24840F11-8D85-30A5-76AB-F0B082F15106}"/>
              </a:ext>
            </a:extLst>
          </p:cNvPr>
          <p:cNvSpPr>
            <a:spLocks noGrp="1"/>
          </p:cNvSpPr>
          <p:nvPr>
            <p:ph idx="1"/>
          </p:nvPr>
        </p:nvSpPr>
        <p:spPr>
          <a:xfrm>
            <a:off x="838200" y="1430766"/>
            <a:ext cx="10515600" cy="4925583"/>
          </a:xfrm>
        </p:spPr>
        <p:txBody>
          <a:bodyPr>
            <a:normAutofit/>
          </a:bodyPr>
          <a:lstStyle/>
          <a:p>
            <a:pPr lvl="0"/>
            <a:r>
              <a:rPr lang="en-US" dirty="0"/>
              <a:t>Identity &amp; Contacts: name, email, phone</a:t>
            </a:r>
          </a:p>
          <a:p>
            <a:pPr lvl="0"/>
            <a:r>
              <a:rPr lang="en-US" b="1" dirty="0"/>
              <a:t>Inputs &amp; Outputs</a:t>
            </a:r>
            <a:r>
              <a:rPr lang="en-US" dirty="0"/>
              <a:t>: prompts, uploads, outputs</a:t>
            </a:r>
          </a:p>
          <a:p>
            <a:pPr lvl="0"/>
            <a:r>
              <a:rPr lang="en-US" dirty="0"/>
              <a:t>Verification Data: ID images, facial geometry</a:t>
            </a:r>
          </a:p>
          <a:p>
            <a:pPr lvl="0"/>
            <a:r>
              <a:rPr lang="en-US" dirty="0"/>
              <a:t>Device Information: IP-derived location</a:t>
            </a:r>
          </a:p>
          <a:p>
            <a:pPr lvl="0"/>
            <a:r>
              <a:rPr lang="en-US" dirty="0"/>
              <a:t>Usage Information: access information, browsing &amp; click history</a:t>
            </a:r>
          </a:p>
          <a:p>
            <a:pPr lvl="0"/>
            <a:r>
              <a:rPr lang="en-US" dirty="0"/>
              <a:t>Cookies: tracking, personalization</a:t>
            </a:r>
          </a:p>
          <a:p>
            <a:pPr lvl="0"/>
            <a:r>
              <a:rPr lang="en-US" dirty="0"/>
              <a:t>Training Data: public web, commercial data sets, </a:t>
            </a:r>
            <a:r>
              <a:rPr lang="en-US" b="1" dirty="0"/>
              <a:t>user content </a:t>
            </a:r>
            <a:r>
              <a:rPr lang="en-US" dirty="0"/>
              <a:t>(unless opted out),</a:t>
            </a:r>
          </a:p>
          <a:p>
            <a:pPr lvl="0"/>
            <a:r>
              <a:rPr lang="en-US" dirty="0"/>
              <a:t>Payment information: credit card, billing information</a:t>
            </a:r>
          </a:p>
          <a:p>
            <a:pPr marL="457200" lvl="1" indent="0">
              <a:buNone/>
            </a:pPr>
            <a:r>
              <a:rPr lang="en-US" i="1" dirty="0"/>
              <a:t>See</a:t>
            </a:r>
            <a:r>
              <a:rPr lang="en-US" dirty="0"/>
              <a:t> Anthropic Privacy Policy Effective July 8, 2026.</a:t>
            </a:r>
          </a:p>
        </p:txBody>
      </p:sp>
      <p:sp>
        <p:nvSpPr>
          <p:cNvPr id="4" name="Footer Placeholder 3">
            <a:extLst>
              <a:ext uri="{FF2B5EF4-FFF2-40B4-BE49-F238E27FC236}">
                <a16:creationId xmlns:a16="http://schemas.microsoft.com/office/drawing/2014/main" id="{5B0C7D7C-79E9-98A5-E5E8-6AEF73F10161}"/>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49F9D6AE-90FA-18C2-89DD-85123120255A}"/>
              </a:ext>
            </a:extLst>
          </p:cNvPr>
          <p:cNvSpPr>
            <a:spLocks noGrp="1"/>
          </p:cNvSpPr>
          <p:nvPr>
            <p:ph type="sldNum" sz="quarter" idx="12"/>
          </p:nvPr>
        </p:nvSpPr>
        <p:spPr/>
        <p:txBody>
          <a:bodyPr/>
          <a:lstStyle/>
          <a:p>
            <a:fld id="{7D27F568-D53D-45DC-A7D2-20EF84120883}" type="slidenum">
              <a:rPr lang="en-US" smtClean="0"/>
              <a:t>11</a:t>
            </a:fld>
            <a:endParaRPr lang="en-US" dirty="0"/>
          </a:p>
        </p:txBody>
      </p:sp>
      <p:pic>
        <p:nvPicPr>
          <p:cNvPr id="7" name="Picture 6">
            <a:extLst>
              <a:ext uri="{FF2B5EF4-FFF2-40B4-BE49-F238E27FC236}">
                <a16:creationId xmlns:a16="http://schemas.microsoft.com/office/drawing/2014/main" id="{A19C8541-77BB-5461-E4BC-5347ED11F2CE}"/>
              </a:ext>
            </a:extLst>
          </p:cNvPr>
          <p:cNvPicPr>
            <a:picLocks noChangeAspect="1"/>
          </p:cNvPicPr>
          <p:nvPr/>
        </p:nvPicPr>
        <p:blipFill>
          <a:blip r:embed="rId2"/>
          <a:stretch>
            <a:fillRect/>
          </a:stretch>
        </p:blipFill>
        <p:spPr>
          <a:xfrm>
            <a:off x="127475" y="6207162"/>
            <a:ext cx="2495010" cy="608848"/>
          </a:xfrm>
          <a:prstGeom prst="rect">
            <a:avLst/>
          </a:prstGeom>
        </p:spPr>
      </p:pic>
    </p:spTree>
    <p:extLst>
      <p:ext uri="{BB962C8B-B14F-4D97-AF65-F5344CB8AC3E}">
        <p14:creationId xmlns:p14="http://schemas.microsoft.com/office/powerpoint/2010/main" val="3670297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D6F58-8C47-E39A-18D4-5152EFAD0AA8}"/>
              </a:ext>
            </a:extLst>
          </p:cNvPr>
          <p:cNvSpPr>
            <a:spLocks noGrp="1"/>
          </p:cNvSpPr>
          <p:nvPr>
            <p:ph type="title"/>
          </p:nvPr>
        </p:nvSpPr>
        <p:spPr>
          <a:xfrm>
            <a:off x="571500" y="136525"/>
            <a:ext cx="11152414" cy="1071789"/>
          </a:xfrm>
        </p:spPr>
        <p:txBody>
          <a:bodyPr>
            <a:noAutofit/>
          </a:bodyPr>
          <a:lstStyle/>
          <a:p>
            <a:r>
              <a:rPr lang="en-US" sz="3600" dirty="0"/>
              <a:t>Content from the Training Database Is Available to </a:t>
            </a:r>
            <a:br>
              <a:rPr lang="en-US" sz="3600" dirty="0"/>
            </a:br>
            <a:r>
              <a:rPr lang="en-US" sz="3600" dirty="0"/>
              <a:t>Any Third Party User: </a:t>
            </a:r>
            <a:r>
              <a:rPr lang="en-US" sz="3600" i="1" dirty="0"/>
              <a:t>NYT v Open AI </a:t>
            </a:r>
            <a:r>
              <a:rPr lang="en-US" sz="3600" dirty="0"/>
              <a:t>Complaint, p. 30.</a:t>
            </a:r>
          </a:p>
        </p:txBody>
      </p:sp>
      <p:sp>
        <p:nvSpPr>
          <p:cNvPr id="4" name="Footer Placeholder 3">
            <a:extLst>
              <a:ext uri="{FF2B5EF4-FFF2-40B4-BE49-F238E27FC236}">
                <a16:creationId xmlns:a16="http://schemas.microsoft.com/office/drawing/2014/main" id="{78D2E111-4AA4-47B7-9FD6-E303317CB78E}"/>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34C2D05F-1020-B164-62B6-FAC796B5B9E6}"/>
              </a:ext>
            </a:extLst>
          </p:cNvPr>
          <p:cNvSpPr>
            <a:spLocks noGrp="1"/>
          </p:cNvSpPr>
          <p:nvPr>
            <p:ph type="sldNum" sz="quarter" idx="12"/>
          </p:nvPr>
        </p:nvSpPr>
        <p:spPr/>
        <p:txBody>
          <a:bodyPr/>
          <a:lstStyle/>
          <a:p>
            <a:fld id="{7D27F568-D53D-45DC-A7D2-20EF84120883}" type="slidenum">
              <a:rPr lang="en-US" smtClean="0"/>
              <a:t>12</a:t>
            </a:fld>
            <a:endParaRPr lang="en-US" dirty="0"/>
          </a:p>
        </p:txBody>
      </p:sp>
      <p:pic>
        <p:nvPicPr>
          <p:cNvPr id="6" name="Content Placeholder 5">
            <a:extLst>
              <a:ext uri="{FF2B5EF4-FFF2-40B4-BE49-F238E27FC236}">
                <a16:creationId xmlns:a16="http://schemas.microsoft.com/office/drawing/2014/main" id="{DB2846BE-9C90-6D5B-AE61-A980BE22FC3E}"/>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70778" y="1208314"/>
            <a:ext cx="5050444" cy="5148036"/>
          </a:xfrm>
          <a:prstGeom prst="rect">
            <a:avLst/>
          </a:prstGeom>
          <a:noFill/>
          <a:ln>
            <a:noFill/>
          </a:ln>
        </p:spPr>
      </p:pic>
      <p:pic>
        <p:nvPicPr>
          <p:cNvPr id="7" name="Picture 6">
            <a:extLst>
              <a:ext uri="{FF2B5EF4-FFF2-40B4-BE49-F238E27FC236}">
                <a16:creationId xmlns:a16="http://schemas.microsoft.com/office/drawing/2014/main" id="{33708C22-ED91-48EC-C57E-37D09C431196}"/>
              </a:ext>
            </a:extLst>
          </p:cNvPr>
          <p:cNvPicPr>
            <a:picLocks noChangeAspect="1"/>
          </p:cNvPicPr>
          <p:nvPr/>
        </p:nvPicPr>
        <p:blipFill>
          <a:blip r:embed="rId3"/>
          <a:stretch>
            <a:fillRect/>
          </a:stretch>
        </p:blipFill>
        <p:spPr>
          <a:xfrm>
            <a:off x="127475" y="6196405"/>
            <a:ext cx="2495010" cy="608848"/>
          </a:xfrm>
          <a:prstGeom prst="rect">
            <a:avLst/>
          </a:prstGeom>
        </p:spPr>
      </p:pic>
    </p:spTree>
    <p:extLst>
      <p:ext uri="{BB962C8B-B14F-4D97-AF65-F5344CB8AC3E}">
        <p14:creationId xmlns:p14="http://schemas.microsoft.com/office/powerpoint/2010/main" val="2194319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1885-4F4D-C1F0-7B2A-C98E0B64936A}"/>
              </a:ext>
            </a:extLst>
          </p:cNvPr>
          <p:cNvSpPr>
            <a:spLocks noGrp="1"/>
          </p:cNvSpPr>
          <p:nvPr>
            <p:ph type="title"/>
          </p:nvPr>
        </p:nvSpPr>
        <p:spPr>
          <a:xfrm>
            <a:off x="838200" y="136525"/>
            <a:ext cx="10515600" cy="892403"/>
          </a:xfrm>
        </p:spPr>
        <p:txBody>
          <a:bodyPr>
            <a:normAutofit fontScale="90000"/>
          </a:bodyPr>
          <a:lstStyle/>
          <a:p>
            <a:r>
              <a:rPr lang="en-US" dirty="0"/>
              <a:t>II. Relevant Law and Ethics Rules: </a:t>
            </a:r>
            <a:br>
              <a:rPr lang="en-US" dirty="0"/>
            </a:br>
            <a:r>
              <a:rPr lang="en-US" dirty="0"/>
              <a:t>Privilege in Florida</a:t>
            </a:r>
          </a:p>
        </p:txBody>
      </p:sp>
      <p:sp>
        <p:nvSpPr>
          <p:cNvPr id="3" name="Content Placeholder 2">
            <a:extLst>
              <a:ext uri="{FF2B5EF4-FFF2-40B4-BE49-F238E27FC236}">
                <a16:creationId xmlns:a16="http://schemas.microsoft.com/office/drawing/2014/main" id="{8C72F850-8B0D-3428-6AF8-126924B71E5F}"/>
              </a:ext>
            </a:extLst>
          </p:cNvPr>
          <p:cNvSpPr>
            <a:spLocks noGrp="1"/>
          </p:cNvSpPr>
          <p:nvPr>
            <p:ph idx="1"/>
          </p:nvPr>
        </p:nvSpPr>
        <p:spPr>
          <a:xfrm>
            <a:off x="838200" y="1226372"/>
            <a:ext cx="10515600" cy="5223589"/>
          </a:xfrm>
        </p:spPr>
        <p:txBody>
          <a:bodyPr>
            <a:normAutofit fontScale="70000" lnSpcReduction="20000"/>
          </a:bodyPr>
          <a:lstStyle/>
          <a:p>
            <a:pPr marL="0" indent="0" fontAlgn="base">
              <a:buNone/>
            </a:pPr>
            <a:r>
              <a:rPr lang="en-US" sz="3600" dirty="0"/>
              <a:t>A communication between lawyer and client is “confidential” if it is </a:t>
            </a:r>
            <a:r>
              <a:rPr lang="en-US" sz="3600" b="1" dirty="0"/>
              <a:t>not intended to be disclosed to third persons </a:t>
            </a:r>
            <a:r>
              <a:rPr lang="en-US" sz="3600" dirty="0"/>
              <a:t>other than:</a:t>
            </a:r>
          </a:p>
          <a:p>
            <a:pPr marL="457200" lvl="1" indent="0" fontAlgn="base">
              <a:buNone/>
            </a:pPr>
            <a:r>
              <a:rPr lang="en-US" sz="3600" b="1" dirty="0"/>
              <a:t>1.</a:t>
            </a:r>
            <a:r>
              <a:rPr lang="en-US" sz="3600" dirty="0"/>
              <a:t> Those to whom disclosure is in furtherance of the rendition of legal services to the client.</a:t>
            </a:r>
          </a:p>
          <a:p>
            <a:pPr marL="457200" lvl="1" indent="0" fontAlgn="base">
              <a:buNone/>
            </a:pPr>
            <a:r>
              <a:rPr lang="en-US" sz="3600" b="1" dirty="0"/>
              <a:t>2.</a:t>
            </a:r>
            <a:r>
              <a:rPr lang="en-US" sz="3600" dirty="0"/>
              <a:t> Those reasonably necessary for the transmission of the communication.</a:t>
            </a:r>
          </a:p>
          <a:p>
            <a:pPr marL="914400" lvl="2" indent="0">
              <a:buNone/>
            </a:pPr>
            <a:r>
              <a:rPr lang="en-US" sz="3600" dirty="0"/>
              <a:t>Fla. Stat. § 90.502 (1)(c).</a:t>
            </a:r>
          </a:p>
          <a:p>
            <a:pPr marL="0" indent="0">
              <a:buNone/>
            </a:pPr>
            <a:r>
              <a:rPr lang="en-US" dirty="0"/>
              <a:t> </a:t>
            </a:r>
            <a:r>
              <a:rPr lang="en-US" sz="3600" dirty="0"/>
              <a:t>A person who has a privilege against the disclosure of a confidential matter or communication </a:t>
            </a:r>
            <a:r>
              <a:rPr lang="en-US" sz="3600" b="1" dirty="0"/>
              <a:t>waives</a:t>
            </a:r>
            <a:r>
              <a:rPr lang="en-US" sz="3600" dirty="0"/>
              <a:t> the privilege if the person… </a:t>
            </a:r>
          </a:p>
          <a:p>
            <a:pPr marL="0" indent="0">
              <a:buNone/>
            </a:pPr>
            <a:r>
              <a:rPr lang="en-US" sz="3600" dirty="0"/>
              <a:t>[1] </a:t>
            </a:r>
            <a:r>
              <a:rPr lang="en-US" sz="3600" b="1" dirty="0"/>
              <a:t>voluntarily discloses</a:t>
            </a:r>
            <a:r>
              <a:rPr lang="en-US" sz="3600" dirty="0"/>
              <a:t> or </a:t>
            </a:r>
          </a:p>
          <a:p>
            <a:pPr marL="0" indent="0">
              <a:buNone/>
            </a:pPr>
            <a:r>
              <a:rPr lang="en-US" sz="3600" dirty="0"/>
              <a:t>[2] makes the communication when he or she </a:t>
            </a:r>
            <a:r>
              <a:rPr lang="en-US" sz="3600" b="1" dirty="0"/>
              <a:t>does</a:t>
            </a:r>
            <a:r>
              <a:rPr lang="en-US" sz="3600" dirty="0"/>
              <a:t> </a:t>
            </a:r>
            <a:r>
              <a:rPr lang="en-US" sz="3600" b="1" dirty="0"/>
              <a:t>not</a:t>
            </a:r>
            <a:r>
              <a:rPr lang="en-US" sz="3600" dirty="0"/>
              <a:t> </a:t>
            </a:r>
            <a:r>
              <a:rPr lang="en-US" sz="3600" b="1" dirty="0"/>
              <a:t>have</a:t>
            </a:r>
            <a:r>
              <a:rPr lang="en-US" sz="3600" dirty="0"/>
              <a:t> a </a:t>
            </a:r>
            <a:r>
              <a:rPr lang="en-US" sz="3600" b="1" dirty="0"/>
              <a:t>reasonable expectation of privacy, or </a:t>
            </a:r>
          </a:p>
          <a:p>
            <a:pPr marL="0" indent="0">
              <a:buNone/>
            </a:pPr>
            <a:r>
              <a:rPr lang="en-US" sz="3600" dirty="0"/>
              <a:t>[3]</a:t>
            </a:r>
            <a:r>
              <a:rPr lang="en-US" sz="3600" b="1" dirty="0"/>
              <a:t> consents to disclosure of, any significant part </a:t>
            </a:r>
            <a:r>
              <a:rPr lang="en-US" sz="3600" dirty="0"/>
              <a:t>of the matter or communication…</a:t>
            </a:r>
          </a:p>
          <a:p>
            <a:pPr marL="457200" lvl="1" indent="0">
              <a:buNone/>
            </a:pPr>
            <a:r>
              <a:rPr lang="en-US" sz="3600" dirty="0"/>
              <a:t>Fla. Stat. § 90.507.</a:t>
            </a:r>
          </a:p>
        </p:txBody>
      </p:sp>
      <p:sp>
        <p:nvSpPr>
          <p:cNvPr id="4" name="Footer Placeholder 3">
            <a:extLst>
              <a:ext uri="{FF2B5EF4-FFF2-40B4-BE49-F238E27FC236}">
                <a16:creationId xmlns:a16="http://schemas.microsoft.com/office/drawing/2014/main" id="{8712ED87-96ED-267E-D730-EDE924B1A96B}"/>
              </a:ext>
            </a:extLst>
          </p:cNvPr>
          <p:cNvSpPr>
            <a:spLocks noGrp="1"/>
          </p:cNvSpPr>
          <p:nvPr>
            <p:ph type="ftr" sz="quarter" idx="11"/>
          </p:nvPr>
        </p:nvSpPr>
        <p:spPr/>
        <p:txBody>
          <a:bodyPr/>
          <a:lstStyle/>
          <a:p>
            <a:r>
              <a:rPr lang="en-US" dirty="0"/>
              <a:t>Gerard@ReinhardtIP.com</a:t>
            </a:r>
          </a:p>
        </p:txBody>
      </p:sp>
      <p:sp>
        <p:nvSpPr>
          <p:cNvPr id="5" name="Slide Number Placeholder 4">
            <a:extLst>
              <a:ext uri="{FF2B5EF4-FFF2-40B4-BE49-F238E27FC236}">
                <a16:creationId xmlns:a16="http://schemas.microsoft.com/office/drawing/2014/main" id="{B4F54675-C464-D83A-908C-D1802BCF7D5D}"/>
              </a:ext>
            </a:extLst>
          </p:cNvPr>
          <p:cNvSpPr>
            <a:spLocks noGrp="1"/>
          </p:cNvSpPr>
          <p:nvPr>
            <p:ph type="sldNum" sz="quarter" idx="12"/>
          </p:nvPr>
        </p:nvSpPr>
        <p:spPr/>
        <p:txBody>
          <a:bodyPr/>
          <a:lstStyle/>
          <a:p>
            <a:fld id="{7D27F568-D53D-45DC-A7D2-20EF84120883}" type="slidenum">
              <a:rPr lang="en-US" smtClean="0"/>
              <a:t>13</a:t>
            </a:fld>
            <a:endParaRPr lang="en-US" dirty="0"/>
          </a:p>
        </p:txBody>
      </p:sp>
      <p:pic>
        <p:nvPicPr>
          <p:cNvPr id="8" name="Picture 7">
            <a:extLst>
              <a:ext uri="{FF2B5EF4-FFF2-40B4-BE49-F238E27FC236}">
                <a16:creationId xmlns:a16="http://schemas.microsoft.com/office/drawing/2014/main" id="{A7AFBC62-23DF-C601-64F3-CBF886A3E2C3}"/>
              </a:ext>
            </a:extLst>
          </p:cNvPr>
          <p:cNvPicPr>
            <a:picLocks noChangeAspect="1"/>
          </p:cNvPicPr>
          <p:nvPr/>
        </p:nvPicPr>
        <p:blipFill>
          <a:blip r:embed="rId3"/>
          <a:stretch>
            <a:fillRect/>
          </a:stretch>
        </p:blipFill>
        <p:spPr>
          <a:xfrm>
            <a:off x="223203" y="6110344"/>
            <a:ext cx="2806202" cy="684787"/>
          </a:xfrm>
          <a:prstGeom prst="rect">
            <a:avLst/>
          </a:prstGeom>
        </p:spPr>
      </p:pic>
    </p:spTree>
    <p:extLst>
      <p:ext uri="{BB962C8B-B14F-4D97-AF65-F5344CB8AC3E}">
        <p14:creationId xmlns:p14="http://schemas.microsoft.com/office/powerpoint/2010/main" val="3882557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55E2F-0C27-8E36-DBCA-7BC2A597549B}"/>
              </a:ext>
            </a:extLst>
          </p:cNvPr>
          <p:cNvSpPr>
            <a:spLocks noGrp="1"/>
          </p:cNvSpPr>
          <p:nvPr>
            <p:ph type="title"/>
          </p:nvPr>
        </p:nvSpPr>
        <p:spPr>
          <a:xfrm>
            <a:off x="838200" y="365126"/>
            <a:ext cx="10515600" cy="630918"/>
          </a:xfrm>
        </p:spPr>
        <p:txBody>
          <a:bodyPr>
            <a:normAutofit fontScale="90000"/>
          </a:bodyPr>
          <a:lstStyle/>
          <a:p>
            <a:r>
              <a:rPr lang="en-US" dirty="0"/>
              <a:t>FL Ethics Rules that May Involve Tech</a:t>
            </a:r>
          </a:p>
        </p:txBody>
      </p:sp>
      <p:sp>
        <p:nvSpPr>
          <p:cNvPr id="3" name="Content Placeholder 2">
            <a:extLst>
              <a:ext uri="{FF2B5EF4-FFF2-40B4-BE49-F238E27FC236}">
                <a16:creationId xmlns:a16="http://schemas.microsoft.com/office/drawing/2014/main" id="{98F9346D-EB89-77F1-07C0-86B10AFB2EC0}"/>
              </a:ext>
            </a:extLst>
          </p:cNvPr>
          <p:cNvSpPr>
            <a:spLocks noGrp="1"/>
          </p:cNvSpPr>
          <p:nvPr>
            <p:ph idx="1"/>
          </p:nvPr>
        </p:nvSpPr>
        <p:spPr>
          <a:xfrm>
            <a:off x="838200" y="1312433"/>
            <a:ext cx="10515600" cy="4864530"/>
          </a:xfrm>
        </p:spPr>
        <p:txBody>
          <a:bodyPr>
            <a:normAutofit/>
          </a:bodyPr>
          <a:lstStyle/>
          <a:p>
            <a:pPr marL="0" indent="0">
              <a:buNone/>
            </a:pPr>
            <a:r>
              <a:rPr lang="en-US" b="1" dirty="0"/>
              <a:t>Confidentiality </a:t>
            </a:r>
          </a:p>
          <a:p>
            <a:pPr marL="0" indent="0">
              <a:buNone/>
            </a:pPr>
            <a:r>
              <a:rPr lang="en-US" dirty="0"/>
              <a:t>(a) </a:t>
            </a:r>
            <a:r>
              <a:rPr lang="en-US" b="1" dirty="0"/>
              <a:t>Consent</a:t>
            </a:r>
            <a:r>
              <a:rPr lang="en-US" dirty="0"/>
              <a:t> Required to Reveal Information.</a:t>
            </a:r>
          </a:p>
          <a:p>
            <a:pPr marL="457200" lvl="1" indent="0">
              <a:buNone/>
            </a:pPr>
            <a:r>
              <a:rPr lang="en-US" sz="2800" dirty="0"/>
              <a:t>A lawyer must not reveal information relating to the representation of a client… unless the client gives informed consent.</a:t>
            </a:r>
          </a:p>
          <a:p>
            <a:pPr marL="0" indent="0">
              <a:buNone/>
            </a:pPr>
            <a:r>
              <a:rPr lang="en-US" dirty="0"/>
              <a:t>(e) Duty to </a:t>
            </a:r>
            <a:r>
              <a:rPr lang="en-US" b="1" dirty="0"/>
              <a:t>Prevent Disclosure</a:t>
            </a:r>
            <a:endParaRPr lang="en-US" dirty="0"/>
          </a:p>
          <a:p>
            <a:pPr marL="457200" lvl="1" indent="0">
              <a:buNone/>
            </a:pPr>
            <a:r>
              <a:rPr lang="en-US" sz="2800" dirty="0"/>
              <a:t>A lawyer must make reasonable efforts to prevent the inadvertent or unauthorized disclosure of, or unauthorized access to, information relating to the representation of a client.</a:t>
            </a:r>
          </a:p>
          <a:p>
            <a:pPr marL="457200" lvl="1" indent="0" fontAlgn="base">
              <a:buNone/>
            </a:pPr>
            <a:r>
              <a:rPr lang="en-US" sz="2800" dirty="0"/>
              <a:t>Rules Regulating the Florida Bar r. 4‑1.6 (2024).</a:t>
            </a:r>
          </a:p>
          <a:p>
            <a:pPr marL="0" indent="0" fontAlgn="base">
              <a:buNone/>
            </a:pPr>
            <a:endParaRPr lang="en-US" sz="2000" dirty="0"/>
          </a:p>
        </p:txBody>
      </p:sp>
      <p:sp>
        <p:nvSpPr>
          <p:cNvPr id="4" name="Slide Number Placeholder 3">
            <a:extLst>
              <a:ext uri="{FF2B5EF4-FFF2-40B4-BE49-F238E27FC236}">
                <a16:creationId xmlns:a16="http://schemas.microsoft.com/office/drawing/2014/main" id="{E41639FE-FF58-4DD5-D43F-37C9B5F0FC13}"/>
              </a:ext>
            </a:extLst>
          </p:cNvPr>
          <p:cNvSpPr>
            <a:spLocks noGrp="1"/>
          </p:cNvSpPr>
          <p:nvPr>
            <p:ph type="sldNum" sz="quarter" idx="12"/>
          </p:nvPr>
        </p:nvSpPr>
        <p:spPr/>
        <p:txBody>
          <a:bodyPr/>
          <a:lstStyle/>
          <a:p>
            <a:fld id="{7D27F568-D53D-45DC-A7D2-20EF84120883}" type="slidenum">
              <a:rPr lang="en-US" smtClean="0"/>
              <a:t>14</a:t>
            </a:fld>
            <a:endParaRPr lang="en-US" dirty="0"/>
          </a:p>
        </p:txBody>
      </p:sp>
      <p:sp>
        <p:nvSpPr>
          <p:cNvPr id="7" name="Footer Placeholder 6">
            <a:extLst>
              <a:ext uri="{FF2B5EF4-FFF2-40B4-BE49-F238E27FC236}">
                <a16:creationId xmlns:a16="http://schemas.microsoft.com/office/drawing/2014/main" id="{EE3346A6-57CF-A9F8-F1A0-ED8A56560D72}"/>
              </a:ext>
            </a:extLst>
          </p:cNvPr>
          <p:cNvSpPr>
            <a:spLocks noGrp="1"/>
          </p:cNvSpPr>
          <p:nvPr>
            <p:ph type="ftr" sz="quarter" idx="11"/>
          </p:nvPr>
        </p:nvSpPr>
        <p:spPr/>
        <p:txBody>
          <a:bodyPr/>
          <a:lstStyle/>
          <a:p>
            <a:r>
              <a:rPr lang="en-US" dirty="0"/>
              <a:t>Gerard@ReinhardtIP.com</a:t>
            </a:r>
          </a:p>
        </p:txBody>
      </p:sp>
      <p:pic>
        <p:nvPicPr>
          <p:cNvPr id="8" name="Picture 7">
            <a:extLst>
              <a:ext uri="{FF2B5EF4-FFF2-40B4-BE49-F238E27FC236}">
                <a16:creationId xmlns:a16="http://schemas.microsoft.com/office/drawing/2014/main" id="{90CBCF5A-5B11-1483-983E-D419BFCA008C}"/>
              </a:ext>
            </a:extLst>
          </p:cNvPr>
          <p:cNvPicPr>
            <a:picLocks noChangeAspect="1"/>
          </p:cNvPicPr>
          <p:nvPr/>
        </p:nvPicPr>
        <p:blipFill>
          <a:blip r:embed="rId3"/>
          <a:stretch>
            <a:fillRect/>
          </a:stretch>
        </p:blipFill>
        <p:spPr>
          <a:xfrm>
            <a:off x="148990" y="6088828"/>
            <a:ext cx="3052814" cy="744967"/>
          </a:xfrm>
          <a:prstGeom prst="rect">
            <a:avLst/>
          </a:prstGeom>
        </p:spPr>
      </p:pic>
    </p:spTree>
    <p:extLst>
      <p:ext uri="{BB962C8B-B14F-4D97-AF65-F5344CB8AC3E}">
        <p14:creationId xmlns:p14="http://schemas.microsoft.com/office/powerpoint/2010/main" val="1951024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9ECD5-11AB-9A74-84BB-2370B31F07B7}"/>
              </a:ext>
            </a:extLst>
          </p:cNvPr>
          <p:cNvSpPr>
            <a:spLocks noGrp="1"/>
          </p:cNvSpPr>
          <p:nvPr>
            <p:ph type="title"/>
          </p:nvPr>
        </p:nvSpPr>
        <p:spPr>
          <a:xfrm>
            <a:off x="838200" y="365126"/>
            <a:ext cx="10515600" cy="315912"/>
          </a:xfrm>
        </p:spPr>
        <p:txBody>
          <a:bodyPr>
            <a:normAutofit fontScale="90000"/>
          </a:bodyPr>
          <a:lstStyle/>
          <a:p>
            <a:r>
              <a:rPr lang="en-US" dirty="0"/>
              <a:t>The Duty of </a:t>
            </a:r>
            <a:r>
              <a:rPr lang="en-US" b="1" dirty="0"/>
              <a:t>Competence</a:t>
            </a:r>
          </a:p>
        </p:txBody>
      </p:sp>
      <p:sp>
        <p:nvSpPr>
          <p:cNvPr id="3" name="Content Placeholder 2">
            <a:extLst>
              <a:ext uri="{FF2B5EF4-FFF2-40B4-BE49-F238E27FC236}">
                <a16:creationId xmlns:a16="http://schemas.microsoft.com/office/drawing/2014/main" id="{3EE27458-FC26-96AE-C68D-47BA47B6A9C7}"/>
              </a:ext>
            </a:extLst>
          </p:cNvPr>
          <p:cNvSpPr>
            <a:spLocks noGrp="1"/>
          </p:cNvSpPr>
          <p:nvPr>
            <p:ph idx="1"/>
          </p:nvPr>
        </p:nvSpPr>
        <p:spPr>
          <a:xfrm>
            <a:off x="838200" y="871370"/>
            <a:ext cx="10515600" cy="5484980"/>
          </a:xfrm>
        </p:spPr>
        <p:txBody>
          <a:bodyPr>
            <a:normAutofit lnSpcReduction="10000"/>
          </a:bodyPr>
          <a:lstStyle/>
          <a:p>
            <a:pPr marL="0" indent="0" fontAlgn="base">
              <a:buNone/>
            </a:pPr>
            <a:r>
              <a:rPr lang="en-US" dirty="0"/>
              <a:t>A lawyer shall provide competent representation to a client. Competent representation requires the legal knowledge, skill, thoroughness, and preparation reasonably necessary for the representation.</a:t>
            </a:r>
          </a:p>
          <a:p>
            <a:pPr marL="457200" lvl="1" indent="0" fontAlgn="base">
              <a:buNone/>
            </a:pPr>
            <a:r>
              <a:rPr lang="en-US" dirty="0"/>
              <a:t>Florida Rule 4-1.1.</a:t>
            </a:r>
          </a:p>
          <a:p>
            <a:pPr marL="0" indent="0" fontAlgn="base">
              <a:buNone/>
            </a:pPr>
            <a:r>
              <a:rPr lang="en-US" dirty="0"/>
              <a:t>To maintain the requisite knowledge and skill, a lawyer should keep abreast of changes in the law and its practice, engage in continuing study and education, </a:t>
            </a:r>
            <a:r>
              <a:rPr lang="en-US" b="1" dirty="0"/>
              <a:t>including an understanding of the benefits and risks associated with the use of technology, </a:t>
            </a:r>
            <a:r>
              <a:rPr lang="en-US" b="1" i="1" dirty="0"/>
              <a:t>including generative artificial intelligence…</a:t>
            </a:r>
          </a:p>
          <a:p>
            <a:pPr marL="0" indent="0" fontAlgn="base">
              <a:buNone/>
            </a:pPr>
            <a:r>
              <a:rPr lang="en-US" dirty="0"/>
              <a:t>[A] lawyer should be aware that </a:t>
            </a:r>
            <a:r>
              <a:rPr lang="en-US" b="1" dirty="0"/>
              <a:t>generative artificial intelligence may create risks to the lawyer's duty of confidentiality</a:t>
            </a:r>
            <a:r>
              <a:rPr lang="en-US" dirty="0"/>
              <a:t>.</a:t>
            </a:r>
          </a:p>
          <a:p>
            <a:pPr marL="457200" lvl="1" indent="0" fontAlgn="base">
              <a:buNone/>
            </a:pPr>
            <a:r>
              <a:rPr lang="en-US" dirty="0"/>
              <a:t>In re Amendments to Rules Regulating the Fla. Bar, 393 So. 3d 137, 139 (Fla. 2024).</a:t>
            </a:r>
          </a:p>
          <a:p>
            <a:pPr fontAlgn="base"/>
            <a:endParaRPr lang="en-US" sz="2400" dirty="0"/>
          </a:p>
          <a:p>
            <a:pPr marL="0" indent="0">
              <a:buNone/>
            </a:pPr>
            <a:endParaRPr lang="en-US" dirty="0"/>
          </a:p>
        </p:txBody>
      </p:sp>
      <p:sp>
        <p:nvSpPr>
          <p:cNvPr id="4" name="Footer Placeholder 3">
            <a:extLst>
              <a:ext uri="{FF2B5EF4-FFF2-40B4-BE49-F238E27FC236}">
                <a16:creationId xmlns:a16="http://schemas.microsoft.com/office/drawing/2014/main" id="{4ED3C155-721D-C069-0538-1F185DF14F4F}"/>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213C1283-C8E7-D477-30C4-3A7254084FD8}"/>
              </a:ext>
            </a:extLst>
          </p:cNvPr>
          <p:cNvSpPr>
            <a:spLocks noGrp="1"/>
          </p:cNvSpPr>
          <p:nvPr>
            <p:ph type="sldNum" sz="quarter" idx="12"/>
          </p:nvPr>
        </p:nvSpPr>
        <p:spPr/>
        <p:txBody>
          <a:bodyPr/>
          <a:lstStyle/>
          <a:p>
            <a:fld id="{7D27F568-D53D-45DC-A7D2-20EF84120883}" type="slidenum">
              <a:rPr lang="en-US" smtClean="0"/>
              <a:t>15</a:t>
            </a:fld>
            <a:endParaRPr lang="en-US" dirty="0"/>
          </a:p>
        </p:txBody>
      </p:sp>
      <p:pic>
        <p:nvPicPr>
          <p:cNvPr id="7" name="Picture 6">
            <a:extLst>
              <a:ext uri="{FF2B5EF4-FFF2-40B4-BE49-F238E27FC236}">
                <a16:creationId xmlns:a16="http://schemas.microsoft.com/office/drawing/2014/main" id="{83BC942B-AD85-5164-E756-7252D3B55408}"/>
              </a:ext>
            </a:extLst>
          </p:cNvPr>
          <p:cNvPicPr>
            <a:picLocks noChangeAspect="1"/>
          </p:cNvPicPr>
          <p:nvPr/>
        </p:nvPicPr>
        <p:blipFill>
          <a:blip r:embed="rId2"/>
          <a:stretch>
            <a:fillRect/>
          </a:stretch>
        </p:blipFill>
        <p:spPr>
          <a:xfrm>
            <a:off x="170506" y="6110344"/>
            <a:ext cx="3052814" cy="744967"/>
          </a:xfrm>
          <a:prstGeom prst="rect">
            <a:avLst/>
          </a:prstGeom>
        </p:spPr>
      </p:pic>
    </p:spTree>
    <p:extLst>
      <p:ext uri="{BB962C8B-B14F-4D97-AF65-F5344CB8AC3E}">
        <p14:creationId xmlns:p14="http://schemas.microsoft.com/office/powerpoint/2010/main" val="304361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E223-D141-37B0-8996-8D80FAC4AC00}"/>
              </a:ext>
            </a:extLst>
          </p:cNvPr>
          <p:cNvSpPr>
            <a:spLocks noGrp="1"/>
          </p:cNvSpPr>
          <p:nvPr>
            <p:ph type="title"/>
          </p:nvPr>
        </p:nvSpPr>
        <p:spPr/>
        <p:txBody>
          <a:bodyPr/>
          <a:lstStyle/>
          <a:p>
            <a:r>
              <a:rPr lang="en-US" dirty="0"/>
              <a:t>Duty of Diligence</a:t>
            </a:r>
          </a:p>
        </p:txBody>
      </p:sp>
      <p:sp>
        <p:nvSpPr>
          <p:cNvPr id="3" name="Content Placeholder 2">
            <a:extLst>
              <a:ext uri="{FF2B5EF4-FFF2-40B4-BE49-F238E27FC236}">
                <a16:creationId xmlns:a16="http://schemas.microsoft.com/office/drawing/2014/main" id="{E93603CD-60C9-FA3B-E079-D0CD85EA69D7}"/>
              </a:ext>
            </a:extLst>
          </p:cNvPr>
          <p:cNvSpPr>
            <a:spLocks noGrp="1"/>
          </p:cNvSpPr>
          <p:nvPr>
            <p:ph idx="1"/>
          </p:nvPr>
        </p:nvSpPr>
        <p:spPr>
          <a:xfrm>
            <a:off x="838200" y="1387736"/>
            <a:ext cx="10515600" cy="4789227"/>
          </a:xfrm>
        </p:spPr>
        <p:txBody>
          <a:bodyPr/>
          <a:lstStyle/>
          <a:p>
            <a:pPr marL="0" indent="0">
              <a:buNone/>
            </a:pPr>
            <a:r>
              <a:rPr lang="en-US" dirty="0"/>
              <a:t>A lawyer shall act with reasonable </a:t>
            </a:r>
            <a:r>
              <a:rPr lang="en-US" b="1" dirty="0"/>
              <a:t>diligence and promptness</a:t>
            </a:r>
            <a:r>
              <a:rPr lang="en-US" dirty="0"/>
              <a:t> in representing a client.</a:t>
            </a:r>
          </a:p>
          <a:p>
            <a:pPr marL="457200" lvl="1" indent="0">
              <a:buNone/>
            </a:pPr>
            <a:r>
              <a:rPr lang="en-US" sz="2800" dirty="0"/>
              <a:t>Florida Rule 4-1.3.</a:t>
            </a:r>
          </a:p>
          <a:p>
            <a:pPr marL="0" indent="0">
              <a:buNone/>
            </a:pPr>
            <a:r>
              <a:rPr lang="en-US" dirty="0"/>
              <a:t>A lawyer should pursue a matter on behalf of a client… and take </a:t>
            </a:r>
            <a:r>
              <a:rPr lang="en-US" b="1" dirty="0"/>
              <a:t>whatever lawful and ethical measures are required to vindicate a client’s cause or endeavor</a:t>
            </a:r>
            <a:r>
              <a:rPr lang="en-US" dirty="0"/>
              <a:t>.</a:t>
            </a:r>
          </a:p>
          <a:p>
            <a:pPr marL="457200" lvl="1" indent="0">
              <a:buNone/>
            </a:pPr>
            <a:r>
              <a:rPr lang="en-US" sz="2800" dirty="0"/>
              <a:t> Florida Rule 4-1.3 </a:t>
            </a:r>
            <a:r>
              <a:rPr lang="en-US" sz="2800" dirty="0" err="1"/>
              <a:t>cmt</a:t>
            </a:r>
            <a:r>
              <a:rPr lang="en-US" sz="2800" dirty="0"/>
              <a:t>. (2024).</a:t>
            </a:r>
          </a:p>
          <a:p>
            <a:pPr marL="0" indent="0">
              <a:buNone/>
            </a:pPr>
            <a:endParaRPr lang="en-US" dirty="0"/>
          </a:p>
        </p:txBody>
      </p:sp>
      <p:sp>
        <p:nvSpPr>
          <p:cNvPr id="4" name="Footer Placeholder 3">
            <a:extLst>
              <a:ext uri="{FF2B5EF4-FFF2-40B4-BE49-F238E27FC236}">
                <a16:creationId xmlns:a16="http://schemas.microsoft.com/office/drawing/2014/main" id="{5BFC58E6-0624-052C-FE0F-CC4C04D860FA}"/>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F08930CA-F4CA-DCEC-1892-7447635C4310}"/>
              </a:ext>
            </a:extLst>
          </p:cNvPr>
          <p:cNvSpPr>
            <a:spLocks noGrp="1"/>
          </p:cNvSpPr>
          <p:nvPr>
            <p:ph type="sldNum" sz="quarter" idx="12"/>
          </p:nvPr>
        </p:nvSpPr>
        <p:spPr/>
        <p:txBody>
          <a:bodyPr/>
          <a:lstStyle/>
          <a:p>
            <a:fld id="{7D27F568-D53D-45DC-A7D2-20EF84120883}" type="slidenum">
              <a:rPr lang="en-US" smtClean="0"/>
              <a:t>16</a:t>
            </a:fld>
            <a:endParaRPr lang="en-US" dirty="0"/>
          </a:p>
        </p:txBody>
      </p:sp>
      <p:pic>
        <p:nvPicPr>
          <p:cNvPr id="7" name="Picture 6">
            <a:extLst>
              <a:ext uri="{FF2B5EF4-FFF2-40B4-BE49-F238E27FC236}">
                <a16:creationId xmlns:a16="http://schemas.microsoft.com/office/drawing/2014/main" id="{1F447A4D-69F9-F87F-B285-8E785A5B4B2C}"/>
              </a:ext>
            </a:extLst>
          </p:cNvPr>
          <p:cNvPicPr>
            <a:picLocks noChangeAspect="1"/>
          </p:cNvPicPr>
          <p:nvPr/>
        </p:nvPicPr>
        <p:blipFill>
          <a:blip r:embed="rId2"/>
          <a:stretch>
            <a:fillRect/>
          </a:stretch>
        </p:blipFill>
        <p:spPr>
          <a:xfrm>
            <a:off x="192020" y="6002767"/>
            <a:ext cx="3123209" cy="762145"/>
          </a:xfrm>
          <a:prstGeom prst="rect">
            <a:avLst/>
          </a:prstGeom>
        </p:spPr>
      </p:pic>
    </p:spTree>
    <p:extLst>
      <p:ext uri="{BB962C8B-B14F-4D97-AF65-F5344CB8AC3E}">
        <p14:creationId xmlns:p14="http://schemas.microsoft.com/office/powerpoint/2010/main" val="3424560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5665-28BB-64ED-F881-B33D779FC44A}"/>
              </a:ext>
            </a:extLst>
          </p:cNvPr>
          <p:cNvSpPr>
            <a:spLocks noGrp="1"/>
          </p:cNvSpPr>
          <p:nvPr>
            <p:ph type="title"/>
          </p:nvPr>
        </p:nvSpPr>
        <p:spPr/>
        <p:txBody>
          <a:bodyPr>
            <a:normAutofit/>
          </a:bodyPr>
          <a:lstStyle/>
          <a:p>
            <a:r>
              <a:rPr lang="en-US" dirty="0"/>
              <a:t>Tech is a Tool, Not a Nonlawyer Assistant</a:t>
            </a:r>
          </a:p>
        </p:txBody>
      </p:sp>
      <p:sp>
        <p:nvSpPr>
          <p:cNvPr id="3" name="Content Placeholder 2">
            <a:extLst>
              <a:ext uri="{FF2B5EF4-FFF2-40B4-BE49-F238E27FC236}">
                <a16:creationId xmlns:a16="http://schemas.microsoft.com/office/drawing/2014/main" id="{4ADA5301-3458-2D44-4CB0-4C94D451D1DF}"/>
              </a:ext>
            </a:extLst>
          </p:cNvPr>
          <p:cNvSpPr>
            <a:spLocks noGrp="1"/>
          </p:cNvSpPr>
          <p:nvPr>
            <p:ph idx="1"/>
          </p:nvPr>
        </p:nvSpPr>
        <p:spPr>
          <a:xfrm>
            <a:off x="838200" y="1312433"/>
            <a:ext cx="10515600" cy="4864530"/>
          </a:xfrm>
        </p:spPr>
        <p:txBody>
          <a:bodyPr/>
          <a:lstStyle/>
          <a:p>
            <a:pPr marL="0" indent="0">
              <a:buNone/>
            </a:pPr>
            <a:r>
              <a:rPr lang="en-US" dirty="0"/>
              <a:t>Lawyers must supervise nonlawyer assistants and ensure their conduct is compatible with professional obligations.</a:t>
            </a:r>
          </a:p>
          <a:p>
            <a:pPr marL="457200" lvl="1" indent="0">
              <a:buNone/>
            </a:pPr>
            <a:r>
              <a:rPr lang="en-US" sz="2000" dirty="0"/>
              <a:t>Rule 4‑5.3.</a:t>
            </a:r>
          </a:p>
          <a:p>
            <a:pPr marL="0" indent="0" fontAlgn="base">
              <a:buNone/>
            </a:pPr>
            <a:r>
              <a:rPr lang="en-US" i="1" dirty="0"/>
              <a:t>A lawyer should also consider safeguards when </a:t>
            </a:r>
            <a:r>
              <a:rPr lang="en-US" b="1" i="1" dirty="0"/>
              <a:t>assistants</a:t>
            </a:r>
            <a:r>
              <a:rPr lang="en-US" i="1" dirty="0"/>
              <a:t> use </a:t>
            </a:r>
            <a:r>
              <a:rPr lang="en-US" b="1" i="1" dirty="0"/>
              <a:t>technologies </a:t>
            </a:r>
            <a:r>
              <a:rPr lang="en-US" i="1" dirty="0"/>
              <a:t>such as generative artificial intelligence</a:t>
            </a:r>
            <a:r>
              <a:rPr lang="en-US" dirty="0"/>
              <a:t>.</a:t>
            </a:r>
          </a:p>
          <a:p>
            <a:pPr marL="457200" lvl="1" indent="0" fontAlgn="base">
              <a:buNone/>
            </a:pPr>
            <a:r>
              <a:rPr lang="en-US" sz="2000" dirty="0"/>
              <a:t>In re Amendments to Rules Regulating the Fla. Bar, 393 So. 3d 137, 146 (2024).</a:t>
            </a:r>
          </a:p>
        </p:txBody>
      </p:sp>
      <p:sp>
        <p:nvSpPr>
          <p:cNvPr id="4" name="Footer Placeholder 3">
            <a:extLst>
              <a:ext uri="{FF2B5EF4-FFF2-40B4-BE49-F238E27FC236}">
                <a16:creationId xmlns:a16="http://schemas.microsoft.com/office/drawing/2014/main" id="{9CCA31EF-1B50-9222-D1B7-5A871A4245B3}"/>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922553A3-1632-496D-3E98-D754BF098418}"/>
              </a:ext>
            </a:extLst>
          </p:cNvPr>
          <p:cNvSpPr>
            <a:spLocks noGrp="1"/>
          </p:cNvSpPr>
          <p:nvPr>
            <p:ph type="sldNum" sz="quarter" idx="12"/>
          </p:nvPr>
        </p:nvSpPr>
        <p:spPr/>
        <p:txBody>
          <a:bodyPr/>
          <a:lstStyle/>
          <a:p>
            <a:fld id="{7D27F568-D53D-45DC-A7D2-20EF84120883}" type="slidenum">
              <a:rPr lang="en-US" smtClean="0"/>
              <a:t>17</a:t>
            </a:fld>
            <a:endParaRPr lang="en-US" dirty="0"/>
          </a:p>
        </p:txBody>
      </p:sp>
      <p:pic>
        <p:nvPicPr>
          <p:cNvPr id="7" name="Picture 6">
            <a:extLst>
              <a:ext uri="{FF2B5EF4-FFF2-40B4-BE49-F238E27FC236}">
                <a16:creationId xmlns:a16="http://schemas.microsoft.com/office/drawing/2014/main" id="{0D56A5AE-43E8-6426-847C-3824B5BD4532}"/>
              </a:ext>
            </a:extLst>
          </p:cNvPr>
          <p:cNvPicPr>
            <a:picLocks noChangeAspect="1"/>
          </p:cNvPicPr>
          <p:nvPr/>
        </p:nvPicPr>
        <p:blipFill>
          <a:blip r:embed="rId2"/>
          <a:stretch>
            <a:fillRect/>
          </a:stretch>
        </p:blipFill>
        <p:spPr>
          <a:xfrm>
            <a:off x="159747" y="6078071"/>
            <a:ext cx="3024018" cy="737940"/>
          </a:xfrm>
          <a:prstGeom prst="rect">
            <a:avLst/>
          </a:prstGeom>
        </p:spPr>
      </p:pic>
    </p:spTree>
    <p:extLst>
      <p:ext uri="{BB962C8B-B14F-4D97-AF65-F5344CB8AC3E}">
        <p14:creationId xmlns:p14="http://schemas.microsoft.com/office/powerpoint/2010/main" val="4078201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9AB70-736D-7038-C661-55E529AA1CD2}"/>
              </a:ext>
            </a:extLst>
          </p:cNvPr>
          <p:cNvSpPr>
            <a:spLocks noGrp="1"/>
          </p:cNvSpPr>
          <p:nvPr>
            <p:ph type="title"/>
          </p:nvPr>
        </p:nvSpPr>
        <p:spPr/>
        <p:txBody>
          <a:bodyPr>
            <a:normAutofit fontScale="90000"/>
          </a:bodyPr>
          <a:lstStyle/>
          <a:p>
            <a:r>
              <a:rPr lang="en-US" dirty="0"/>
              <a:t>Will the Widespread Adoption of Tech </a:t>
            </a:r>
            <a:br>
              <a:rPr lang="en-US" dirty="0"/>
            </a:br>
            <a:r>
              <a:rPr lang="en-US" dirty="0"/>
              <a:t>Lower the Threshold of “Clearly Excessive” Fees? </a:t>
            </a:r>
          </a:p>
        </p:txBody>
      </p:sp>
      <p:sp>
        <p:nvSpPr>
          <p:cNvPr id="3" name="Content Placeholder 2">
            <a:extLst>
              <a:ext uri="{FF2B5EF4-FFF2-40B4-BE49-F238E27FC236}">
                <a16:creationId xmlns:a16="http://schemas.microsoft.com/office/drawing/2014/main" id="{91405F52-ACF4-6AC1-D3D1-810483CDE9E1}"/>
              </a:ext>
            </a:extLst>
          </p:cNvPr>
          <p:cNvSpPr>
            <a:spLocks noGrp="1"/>
          </p:cNvSpPr>
          <p:nvPr>
            <p:ph idx="1"/>
          </p:nvPr>
        </p:nvSpPr>
        <p:spPr/>
        <p:txBody>
          <a:bodyPr>
            <a:normAutofit/>
          </a:bodyPr>
          <a:lstStyle/>
          <a:p>
            <a:pPr marL="0" indent="0">
              <a:buNone/>
            </a:pPr>
            <a:r>
              <a:rPr lang="en-US" sz="3200" b="1" dirty="0"/>
              <a:t>Fees and Costs for Legal Services</a:t>
            </a:r>
          </a:p>
          <a:p>
            <a:pPr marL="0" indent="0">
              <a:buNone/>
            </a:pPr>
            <a:r>
              <a:rPr lang="en-US" sz="3200" dirty="0"/>
              <a:t>A lawyer must not enter into an agreement for, charge, or collect an illegal, prohibited, or clearly excessive fee or cost…</a:t>
            </a:r>
            <a:endParaRPr lang="en-US" sz="3200" b="1" dirty="0"/>
          </a:p>
          <a:p>
            <a:pPr marL="457200" lvl="1" indent="0">
              <a:buNone/>
            </a:pPr>
            <a:r>
              <a:rPr lang="en-US" cap="all" dirty="0"/>
              <a:t>Rule 4-1.5.</a:t>
            </a:r>
            <a:endParaRPr lang="en-US" dirty="0"/>
          </a:p>
        </p:txBody>
      </p:sp>
      <p:sp>
        <p:nvSpPr>
          <p:cNvPr id="4" name="Footer Placeholder 3">
            <a:extLst>
              <a:ext uri="{FF2B5EF4-FFF2-40B4-BE49-F238E27FC236}">
                <a16:creationId xmlns:a16="http://schemas.microsoft.com/office/drawing/2014/main" id="{209FDFA1-E684-06FE-37DC-05F7008DF1E6}"/>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8B9B58F6-BD8E-8CF0-F9EF-3D76A12EE15B}"/>
              </a:ext>
            </a:extLst>
          </p:cNvPr>
          <p:cNvSpPr>
            <a:spLocks noGrp="1"/>
          </p:cNvSpPr>
          <p:nvPr>
            <p:ph type="sldNum" sz="quarter" idx="12"/>
          </p:nvPr>
        </p:nvSpPr>
        <p:spPr/>
        <p:txBody>
          <a:bodyPr/>
          <a:lstStyle/>
          <a:p>
            <a:fld id="{7D27F568-D53D-45DC-A7D2-20EF84120883}" type="slidenum">
              <a:rPr lang="en-US" smtClean="0"/>
              <a:t>18</a:t>
            </a:fld>
            <a:endParaRPr lang="en-US" dirty="0"/>
          </a:p>
        </p:txBody>
      </p:sp>
      <p:pic>
        <p:nvPicPr>
          <p:cNvPr id="7" name="Picture 6">
            <a:extLst>
              <a:ext uri="{FF2B5EF4-FFF2-40B4-BE49-F238E27FC236}">
                <a16:creationId xmlns:a16="http://schemas.microsoft.com/office/drawing/2014/main" id="{A4C6FB74-7E1B-6669-9D9B-A4A289A656B4}"/>
              </a:ext>
            </a:extLst>
          </p:cNvPr>
          <p:cNvPicPr>
            <a:picLocks noChangeAspect="1"/>
          </p:cNvPicPr>
          <p:nvPr/>
        </p:nvPicPr>
        <p:blipFill>
          <a:blip r:embed="rId2"/>
          <a:stretch>
            <a:fillRect/>
          </a:stretch>
        </p:blipFill>
        <p:spPr>
          <a:xfrm>
            <a:off x="192020" y="5981253"/>
            <a:ext cx="3029223" cy="739210"/>
          </a:xfrm>
          <a:prstGeom prst="rect">
            <a:avLst/>
          </a:prstGeom>
        </p:spPr>
      </p:pic>
    </p:spTree>
    <p:extLst>
      <p:ext uri="{BB962C8B-B14F-4D97-AF65-F5344CB8AC3E}">
        <p14:creationId xmlns:p14="http://schemas.microsoft.com/office/powerpoint/2010/main" val="2665458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2A4B4-447C-EBC6-7767-3C8CDE8A6325}"/>
              </a:ext>
            </a:extLst>
          </p:cNvPr>
          <p:cNvSpPr>
            <a:spLocks noGrp="1"/>
          </p:cNvSpPr>
          <p:nvPr>
            <p:ph type="title"/>
          </p:nvPr>
        </p:nvSpPr>
        <p:spPr/>
        <p:txBody>
          <a:bodyPr/>
          <a:lstStyle/>
          <a:p>
            <a:r>
              <a:rPr lang="en-US" dirty="0"/>
              <a:t>Privacy – Federal</a:t>
            </a:r>
            <a:br>
              <a:rPr lang="en-US" dirty="0"/>
            </a:br>
            <a:endParaRPr lang="en-US" dirty="0"/>
          </a:p>
        </p:txBody>
      </p:sp>
      <p:sp>
        <p:nvSpPr>
          <p:cNvPr id="3" name="Content Placeholder 2">
            <a:extLst>
              <a:ext uri="{FF2B5EF4-FFF2-40B4-BE49-F238E27FC236}">
                <a16:creationId xmlns:a16="http://schemas.microsoft.com/office/drawing/2014/main" id="{B07DFB0E-D2B3-65A3-8068-FC0286C3030E}"/>
              </a:ext>
            </a:extLst>
          </p:cNvPr>
          <p:cNvSpPr>
            <a:spLocks noGrp="1"/>
          </p:cNvSpPr>
          <p:nvPr>
            <p:ph idx="1"/>
          </p:nvPr>
        </p:nvSpPr>
        <p:spPr>
          <a:xfrm>
            <a:off x="838200" y="1289957"/>
            <a:ext cx="10515600" cy="4887006"/>
          </a:xfrm>
        </p:spPr>
        <p:txBody>
          <a:bodyPr/>
          <a:lstStyle/>
          <a:p>
            <a:pPr marL="0" indent="0" fontAlgn="base">
              <a:buNone/>
            </a:pPr>
            <a:r>
              <a:rPr lang="en-US" sz="3200" dirty="0"/>
              <a:t>“The right of the people to be secure in their </a:t>
            </a:r>
            <a:r>
              <a:rPr lang="en-US" sz="3200" b="1" dirty="0"/>
              <a:t>persons, houses, papers, and effects</a:t>
            </a:r>
            <a:r>
              <a:rPr lang="en-US" sz="3200" dirty="0"/>
              <a:t>, against unreasonable searches and seizures, shall not be violated, and no Warrants shall issue, but upon probable cause, supported by Oath or affirmation, and </a:t>
            </a:r>
            <a:r>
              <a:rPr lang="en-US" sz="3200" b="1" dirty="0"/>
              <a:t>particularly</a:t>
            </a:r>
            <a:r>
              <a:rPr lang="en-US" sz="3200" dirty="0"/>
              <a:t> describing the place to be searched, and the persons or things to be seized.”</a:t>
            </a:r>
          </a:p>
          <a:p>
            <a:pPr marL="457200" lvl="1" indent="0">
              <a:buNone/>
            </a:pPr>
            <a:r>
              <a:rPr lang="en-US" sz="2800" dirty="0"/>
              <a:t>USCS Const. Amend. 4.</a:t>
            </a:r>
          </a:p>
          <a:p>
            <a:pPr marL="0" indent="0">
              <a:buNone/>
            </a:pPr>
            <a:endParaRPr lang="en-US" sz="2000" dirty="0"/>
          </a:p>
        </p:txBody>
      </p:sp>
      <p:sp>
        <p:nvSpPr>
          <p:cNvPr id="4" name="Slide Number Placeholder 3">
            <a:extLst>
              <a:ext uri="{FF2B5EF4-FFF2-40B4-BE49-F238E27FC236}">
                <a16:creationId xmlns:a16="http://schemas.microsoft.com/office/drawing/2014/main" id="{0055F152-BABB-F3F9-6B54-0710FFF60B6A}"/>
              </a:ext>
            </a:extLst>
          </p:cNvPr>
          <p:cNvSpPr>
            <a:spLocks noGrp="1"/>
          </p:cNvSpPr>
          <p:nvPr>
            <p:ph type="sldNum" sz="quarter" idx="12"/>
          </p:nvPr>
        </p:nvSpPr>
        <p:spPr/>
        <p:txBody>
          <a:bodyPr/>
          <a:lstStyle/>
          <a:p>
            <a:fld id="{7D27F568-D53D-45DC-A7D2-20EF84120883}" type="slidenum">
              <a:rPr lang="en-US" smtClean="0"/>
              <a:t>19</a:t>
            </a:fld>
            <a:endParaRPr lang="en-US" dirty="0"/>
          </a:p>
        </p:txBody>
      </p:sp>
      <p:sp>
        <p:nvSpPr>
          <p:cNvPr id="6" name="Footer Placeholder 5">
            <a:extLst>
              <a:ext uri="{FF2B5EF4-FFF2-40B4-BE49-F238E27FC236}">
                <a16:creationId xmlns:a16="http://schemas.microsoft.com/office/drawing/2014/main" id="{B23F27BD-9183-3636-FA8F-55E209F5CE15}"/>
              </a:ext>
            </a:extLst>
          </p:cNvPr>
          <p:cNvSpPr>
            <a:spLocks noGrp="1"/>
          </p:cNvSpPr>
          <p:nvPr>
            <p:ph type="ftr" sz="quarter" idx="11"/>
          </p:nvPr>
        </p:nvSpPr>
        <p:spPr/>
        <p:txBody>
          <a:bodyPr/>
          <a:lstStyle/>
          <a:p>
            <a:r>
              <a:rPr lang="en-US" dirty="0"/>
              <a:t>Gerard@ReinhardtIP.com</a:t>
            </a:r>
          </a:p>
        </p:txBody>
      </p:sp>
      <p:pic>
        <p:nvPicPr>
          <p:cNvPr id="8" name="Picture 7">
            <a:extLst>
              <a:ext uri="{FF2B5EF4-FFF2-40B4-BE49-F238E27FC236}">
                <a16:creationId xmlns:a16="http://schemas.microsoft.com/office/drawing/2014/main" id="{8A28451B-C047-231F-38B4-AB62E1456BE5}"/>
              </a:ext>
            </a:extLst>
          </p:cNvPr>
          <p:cNvPicPr>
            <a:picLocks noChangeAspect="1"/>
          </p:cNvPicPr>
          <p:nvPr/>
        </p:nvPicPr>
        <p:blipFill>
          <a:blip r:embed="rId3"/>
          <a:stretch>
            <a:fillRect/>
          </a:stretch>
        </p:blipFill>
        <p:spPr>
          <a:xfrm>
            <a:off x="267324" y="6045798"/>
            <a:ext cx="2946871" cy="719114"/>
          </a:xfrm>
          <a:prstGeom prst="rect">
            <a:avLst/>
          </a:prstGeom>
        </p:spPr>
      </p:pic>
    </p:spTree>
    <p:extLst>
      <p:ext uri="{BB962C8B-B14F-4D97-AF65-F5344CB8AC3E}">
        <p14:creationId xmlns:p14="http://schemas.microsoft.com/office/powerpoint/2010/main" val="3727272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7793E-3089-D83D-5517-E6253F6BC993}"/>
              </a:ext>
            </a:extLst>
          </p:cNvPr>
          <p:cNvSpPr>
            <a:spLocks noGrp="1"/>
          </p:cNvSpPr>
          <p:nvPr>
            <p:ph type="title"/>
          </p:nvPr>
        </p:nvSpPr>
        <p:spPr>
          <a:xfrm>
            <a:off x="838200" y="365126"/>
            <a:ext cx="10515600" cy="315912"/>
          </a:xfrm>
        </p:spPr>
        <p:txBody>
          <a:bodyPr>
            <a:normAutofit fontScale="90000"/>
          </a:bodyPr>
          <a:lstStyle/>
          <a:p>
            <a:r>
              <a:rPr lang="en-US" dirty="0"/>
              <a:t>Privacy in Florida</a:t>
            </a:r>
          </a:p>
        </p:txBody>
      </p:sp>
      <p:sp>
        <p:nvSpPr>
          <p:cNvPr id="3" name="Content Placeholder 2">
            <a:extLst>
              <a:ext uri="{FF2B5EF4-FFF2-40B4-BE49-F238E27FC236}">
                <a16:creationId xmlns:a16="http://schemas.microsoft.com/office/drawing/2014/main" id="{89BAA3F6-75F6-6ACB-D804-BCE4DDED8688}"/>
              </a:ext>
            </a:extLst>
          </p:cNvPr>
          <p:cNvSpPr>
            <a:spLocks noGrp="1"/>
          </p:cNvSpPr>
          <p:nvPr>
            <p:ph idx="1"/>
          </p:nvPr>
        </p:nvSpPr>
        <p:spPr>
          <a:xfrm>
            <a:off x="838200" y="832758"/>
            <a:ext cx="10515600" cy="5344206"/>
          </a:xfrm>
        </p:spPr>
        <p:txBody>
          <a:bodyPr>
            <a:normAutofit/>
          </a:bodyPr>
          <a:lstStyle/>
          <a:p>
            <a:pPr marL="0" indent="0" fontAlgn="base">
              <a:buNone/>
            </a:pPr>
            <a:r>
              <a:rPr lang="en-US" dirty="0"/>
              <a:t>The right of the people to be secure in their persons, houses, papers and effects against unreasonable searches and seizures, and against the </a:t>
            </a:r>
            <a:r>
              <a:rPr lang="en-US" b="1" dirty="0"/>
              <a:t>unreasonable interception of private communications by any means</a:t>
            </a:r>
            <a:r>
              <a:rPr lang="en-US" dirty="0"/>
              <a:t>, shall not be violated… </a:t>
            </a:r>
          </a:p>
          <a:p>
            <a:pPr marL="0" indent="0" fontAlgn="base">
              <a:buNone/>
            </a:pPr>
            <a:r>
              <a:rPr lang="en-US" dirty="0"/>
              <a:t>This right shall be construed in conformity with the 4th Amendment to the United States Constitution, as interpreted by the United States Supreme Court. </a:t>
            </a:r>
          </a:p>
          <a:p>
            <a:pPr marL="457200" lvl="1" indent="0">
              <a:buNone/>
            </a:pPr>
            <a:r>
              <a:rPr lang="en-US" sz="2200" dirty="0"/>
              <a:t>Fla. Const. Art. I, § 12.</a:t>
            </a:r>
          </a:p>
        </p:txBody>
      </p:sp>
      <p:sp>
        <p:nvSpPr>
          <p:cNvPr id="4" name="Footer Placeholder 3">
            <a:extLst>
              <a:ext uri="{FF2B5EF4-FFF2-40B4-BE49-F238E27FC236}">
                <a16:creationId xmlns:a16="http://schemas.microsoft.com/office/drawing/2014/main" id="{875D16FC-C51F-BE0E-409A-32A3DA752115}"/>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255FFA53-C591-B6A0-85CE-E4311D98B90E}"/>
              </a:ext>
            </a:extLst>
          </p:cNvPr>
          <p:cNvSpPr>
            <a:spLocks noGrp="1"/>
          </p:cNvSpPr>
          <p:nvPr>
            <p:ph type="sldNum" sz="quarter" idx="12"/>
          </p:nvPr>
        </p:nvSpPr>
        <p:spPr/>
        <p:txBody>
          <a:bodyPr/>
          <a:lstStyle/>
          <a:p>
            <a:fld id="{7D27F568-D53D-45DC-A7D2-20EF84120883}" type="slidenum">
              <a:rPr lang="en-US" smtClean="0"/>
              <a:t>20</a:t>
            </a:fld>
            <a:endParaRPr lang="en-US" dirty="0"/>
          </a:p>
        </p:txBody>
      </p:sp>
      <p:pic>
        <p:nvPicPr>
          <p:cNvPr id="7" name="Picture 6">
            <a:extLst>
              <a:ext uri="{FF2B5EF4-FFF2-40B4-BE49-F238E27FC236}">
                <a16:creationId xmlns:a16="http://schemas.microsoft.com/office/drawing/2014/main" id="{91FB5ADD-BD81-4146-0610-52296E94B082}"/>
              </a:ext>
            </a:extLst>
          </p:cNvPr>
          <p:cNvPicPr>
            <a:picLocks noChangeAspect="1"/>
          </p:cNvPicPr>
          <p:nvPr/>
        </p:nvPicPr>
        <p:blipFill>
          <a:blip r:embed="rId2"/>
          <a:stretch>
            <a:fillRect/>
          </a:stretch>
        </p:blipFill>
        <p:spPr>
          <a:xfrm>
            <a:off x="235052" y="6025242"/>
            <a:ext cx="3225218" cy="787038"/>
          </a:xfrm>
          <a:prstGeom prst="rect">
            <a:avLst/>
          </a:prstGeom>
        </p:spPr>
      </p:pic>
    </p:spTree>
    <p:extLst>
      <p:ext uri="{BB962C8B-B14F-4D97-AF65-F5344CB8AC3E}">
        <p14:creationId xmlns:p14="http://schemas.microsoft.com/office/powerpoint/2010/main" val="121797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F8DB-7789-174F-DD9E-C8CD9D9692F6}"/>
              </a:ext>
            </a:extLst>
          </p:cNvPr>
          <p:cNvSpPr>
            <a:spLocks noGrp="1"/>
          </p:cNvSpPr>
          <p:nvPr>
            <p:ph type="title"/>
          </p:nvPr>
        </p:nvSpPr>
        <p:spPr/>
        <p:txBody>
          <a:bodyPr/>
          <a:lstStyle/>
          <a:p>
            <a:r>
              <a:rPr lang="en-US" dirty="0"/>
              <a:t>The FL Right to Right to Be Let Alone</a:t>
            </a:r>
          </a:p>
        </p:txBody>
      </p:sp>
      <p:sp>
        <p:nvSpPr>
          <p:cNvPr id="3" name="Content Placeholder 2">
            <a:extLst>
              <a:ext uri="{FF2B5EF4-FFF2-40B4-BE49-F238E27FC236}">
                <a16:creationId xmlns:a16="http://schemas.microsoft.com/office/drawing/2014/main" id="{C0B8E6D3-2F78-D69B-4F88-18B53EF06682}"/>
              </a:ext>
            </a:extLst>
          </p:cNvPr>
          <p:cNvSpPr>
            <a:spLocks noGrp="1"/>
          </p:cNvSpPr>
          <p:nvPr>
            <p:ph idx="1"/>
          </p:nvPr>
        </p:nvSpPr>
        <p:spPr/>
        <p:txBody>
          <a:bodyPr>
            <a:normAutofit/>
          </a:bodyPr>
          <a:lstStyle/>
          <a:p>
            <a:pPr marL="0" indent="0">
              <a:buNone/>
            </a:pPr>
            <a:r>
              <a:rPr lang="en-US" dirty="0"/>
              <a:t>Every natural person has </a:t>
            </a:r>
            <a:r>
              <a:rPr lang="en-US" b="1" dirty="0"/>
              <a:t>the right to be let alone and free from governmental intrusion into the person’s private life</a:t>
            </a:r>
            <a:r>
              <a:rPr lang="en-US" dirty="0"/>
              <a:t>…</a:t>
            </a:r>
          </a:p>
          <a:p>
            <a:pPr marL="0" indent="0">
              <a:buNone/>
            </a:pPr>
            <a:r>
              <a:rPr lang="en-US" dirty="0"/>
              <a:t>	Fla Const. Art. I, §23.</a:t>
            </a:r>
          </a:p>
          <a:p>
            <a:pPr marL="457200" lvl="1" indent="0">
              <a:buNone/>
            </a:pPr>
            <a:endParaRPr lang="en-US" sz="2800" dirty="0"/>
          </a:p>
          <a:p>
            <a:pPr marL="0" indent="0" fontAlgn="base">
              <a:buNone/>
            </a:pPr>
            <a:r>
              <a:rPr lang="en-US" dirty="0"/>
              <a:t>[T]he right to privacy in the Florida Constitution is </a:t>
            </a:r>
            <a:r>
              <a:rPr lang="en-US" b="1" dirty="0"/>
              <a:t>broader, more fundamental, and more highly guarded than any federal counterpart…</a:t>
            </a:r>
          </a:p>
          <a:p>
            <a:pPr marL="457200" lvl="1" indent="0">
              <a:buNone/>
            </a:pPr>
            <a:r>
              <a:rPr lang="en-US" sz="2800" i="1" dirty="0"/>
              <a:t>Weaver v. Myers</a:t>
            </a:r>
            <a:r>
              <a:rPr lang="en-US" sz="2800" dirty="0"/>
              <a:t>, 229 So. 3d 1118, 1125, 2017 (FL Sup. Ct. 2017).</a:t>
            </a:r>
          </a:p>
        </p:txBody>
      </p:sp>
      <p:sp>
        <p:nvSpPr>
          <p:cNvPr id="4" name="Footer Placeholder 3">
            <a:extLst>
              <a:ext uri="{FF2B5EF4-FFF2-40B4-BE49-F238E27FC236}">
                <a16:creationId xmlns:a16="http://schemas.microsoft.com/office/drawing/2014/main" id="{08510AC3-AF0A-D357-1FB8-3047FBA8BEB3}"/>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1C611131-5B40-B8E8-953C-DD85487678A9}"/>
              </a:ext>
            </a:extLst>
          </p:cNvPr>
          <p:cNvSpPr>
            <a:spLocks noGrp="1"/>
          </p:cNvSpPr>
          <p:nvPr>
            <p:ph type="sldNum" sz="quarter" idx="12"/>
          </p:nvPr>
        </p:nvSpPr>
        <p:spPr/>
        <p:txBody>
          <a:bodyPr/>
          <a:lstStyle/>
          <a:p>
            <a:fld id="{7D27F568-D53D-45DC-A7D2-20EF84120883}" type="slidenum">
              <a:rPr lang="en-US" smtClean="0"/>
              <a:t>21</a:t>
            </a:fld>
            <a:endParaRPr lang="en-US" dirty="0"/>
          </a:p>
        </p:txBody>
      </p:sp>
      <p:pic>
        <p:nvPicPr>
          <p:cNvPr id="7" name="Picture 6">
            <a:extLst>
              <a:ext uri="{FF2B5EF4-FFF2-40B4-BE49-F238E27FC236}">
                <a16:creationId xmlns:a16="http://schemas.microsoft.com/office/drawing/2014/main" id="{6E8EAD0E-F1B2-1F71-7DDD-6987EEAB5A53}"/>
              </a:ext>
            </a:extLst>
          </p:cNvPr>
          <p:cNvPicPr>
            <a:picLocks noChangeAspect="1"/>
          </p:cNvPicPr>
          <p:nvPr/>
        </p:nvPicPr>
        <p:blipFill>
          <a:blip r:embed="rId2"/>
          <a:stretch>
            <a:fillRect/>
          </a:stretch>
        </p:blipFill>
        <p:spPr>
          <a:xfrm>
            <a:off x="224294" y="5981252"/>
            <a:ext cx="3200356" cy="780971"/>
          </a:xfrm>
          <a:prstGeom prst="rect">
            <a:avLst/>
          </a:prstGeom>
        </p:spPr>
      </p:pic>
    </p:spTree>
    <p:extLst>
      <p:ext uri="{BB962C8B-B14F-4D97-AF65-F5344CB8AC3E}">
        <p14:creationId xmlns:p14="http://schemas.microsoft.com/office/powerpoint/2010/main" val="1096362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EE9F-F6A8-3226-BA66-3F957B6611CA}"/>
              </a:ext>
            </a:extLst>
          </p:cNvPr>
          <p:cNvSpPr>
            <a:spLocks noGrp="1"/>
          </p:cNvSpPr>
          <p:nvPr>
            <p:ph type="title"/>
          </p:nvPr>
        </p:nvSpPr>
        <p:spPr>
          <a:xfrm>
            <a:off x="538843" y="365125"/>
            <a:ext cx="10989128" cy="1325563"/>
          </a:xfrm>
        </p:spPr>
        <p:txBody>
          <a:bodyPr/>
          <a:lstStyle/>
          <a:p>
            <a:r>
              <a:rPr lang="en-US" dirty="0"/>
              <a:t>Consent of All Parties to a Communication in FL</a:t>
            </a:r>
          </a:p>
        </p:txBody>
      </p:sp>
      <p:sp>
        <p:nvSpPr>
          <p:cNvPr id="3" name="Content Placeholder 2">
            <a:extLst>
              <a:ext uri="{FF2B5EF4-FFF2-40B4-BE49-F238E27FC236}">
                <a16:creationId xmlns:a16="http://schemas.microsoft.com/office/drawing/2014/main" id="{00719EA0-C31C-4EF9-30C4-A5708023C4EA}"/>
              </a:ext>
            </a:extLst>
          </p:cNvPr>
          <p:cNvSpPr>
            <a:spLocks noGrp="1"/>
          </p:cNvSpPr>
          <p:nvPr>
            <p:ph idx="1"/>
          </p:nvPr>
        </p:nvSpPr>
        <p:spPr>
          <a:xfrm>
            <a:off x="838200" y="1344706"/>
            <a:ext cx="10515600" cy="4832257"/>
          </a:xfrm>
        </p:spPr>
        <p:txBody>
          <a:bodyPr>
            <a:normAutofit/>
          </a:bodyPr>
          <a:lstStyle/>
          <a:p>
            <a:pPr marL="0" indent="0">
              <a:buNone/>
            </a:pPr>
            <a:r>
              <a:rPr lang="en-US" dirty="0"/>
              <a:t>It is </a:t>
            </a:r>
            <a:r>
              <a:rPr lang="en-US" b="1" dirty="0"/>
              <a:t>lawful</a:t>
            </a:r>
            <a:r>
              <a:rPr lang="en-US" dirty="0"/>
              <a:t>… for a person to intercept a wire, oral, or electronic communication when </a:t>
            </a:r>
            <a:r>
              <a:rPr lang="en-US" b="1" dirty="0"/>
              <a:t>all of the parties </a:t>
            </a:r>
            <a:r>
              <a:rPr lang="en-US" dirty="0"/>
              <a:t>to the communication have given prior consent to such interception.</a:t>
            </a:r>
          </a:p>
          <a:p>
            <a:pPr marL="457200" lvl="1" indent="0">
              <a:buNone/>
            </a:pPr>
            <a:r>
              <a:rPr lang="en-US" sz="2800" dirty="0"/>
              <a:t>Fla. Stat. §934.03(2)(d).</a:t>
            </a:r>
          </a:p>
          <a:p>
            <a:pPr marL="0" indent="0">
              <a:buNone/>
            </a:pPr>
            <a:endParaRPr lang="en-US" dirty="0"/>
          </a:p>
          <a:p>
            <a:pPr marL="0" indent="0">
              <a:buNone/>
            </a:pPr>
            <a:r>
              <a:rPr lang="en-US" dirty="0"/>
              <a:t>Absent the prior consent of all parties, recording an </a:t>
            </a:r>
            <a:r>
              <a:rPr lang="en-US" b="1" dirty="0"/>
              <a:t>oral communication</a:t>
            </a:r>
            <a:r>
              <a:rPr lang="en-US" dirty="0"/>
              <a:t> constitutes an unlawful interception... </a:t>
            </a:r>
          </a:p>
          <a:p>
            <a:pPr marL="457200" lvl="1" indent="0">
              <a:buNone/>
            </a:pPr>
            <a:r>
              <a:rPr lang="en-US" sz="2800" i="1" dirty="0"/>
              <a:t>State v. Walls</a:t>
            </a:r>
            <a:r>
              <a:rPr lang="en-US" sz="2800" dirty="0"/>
              <a:t>, 356 So. 2d 294 (1978).</a:t>
            </a:r>
          </a:p>
          <a:p>
            <a:pPr marL="0" indent="0">
              <a:buNone/>
            </a:pPr>
            <a:r>
              <a:rPr lang="en-US" sz="2400" dirty="0"/>
              <a:t>.</a:t>
            </a:r>
          </a:p>
        </p:txBody>
      </p:sp>
      <p:sp>
        <p:nvSpPr>
          <p:cNvPr id="4" name="Footer Placeholder 3">
            <a:extLst>
              <a:ext uri="{FF2B5EF4-FFF2-40B4-BE49-F238E27FC236}">
                <a16:creationId xmlns:a16="http://schemas.microsoft.com/office/drawing/2014/main" id="{48E4F2B6-07BE-C9AC-57C8-FA1F47AC195A}"/>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DD6E6BF8-BC82-8A40-87BD-409024C2AE13}"/>
              </a:ext>
            </a:extLst>
          </p:cNvPr>
          <p:cNvSpPr>
            <a:spLocks noGrp="1"/>
          </p:cNvSpPr>
          <p:nvPr>
            <p:ph type="sldNum" sz="quarter" idx="12"/>
          </p:nvPr>
        </p:nvSpPr>
        <p:spPr/>
        <p:txBody>
          <a:bodyPr/>
          <a:lstStyle/>
          <a:p>
            <a:fld id="{7D27F568-D53D-45DC-A7D2-20EF84120883}" type="slidenum">
              <a:rPr lang="en-US" smtClean="0"/>
              <a:t>22</a:t>
            </a:fld>
            <a:endParaRPr lang="en-US" dirty="0"/>
          </a:p>
        </p:txBody>
      </p:sp>
      <p:pic>
        <p:nvPicPr>
          <p:cNvPr id="7" name="Picture 6">
            <a:extLst>
              <a:ext uri="{FF2B5EF4-FFF2-40B4-BE49-F238E27FC236}">
                <a16:creationId xmlns:a16="http://schemas.microsoft.com/office/drawing/2014/main" id="{C428B3C2-23A9-EFEE-AE6B-234D75E2A6B6}"/>
              </a:ext>
            </a:extLst>
          </p:cNvPr>
          <p:cNvPicPr>
            <a:picLocks noChangeAspect="1"/>
          </p:cNvPicPr>
          <p:nvPr/>
        </p:nvPicPr>
        <p:blipFill>
          <a:blip r:embed="rId2"/>
          <a:stretch>
            <a:fillRect/>
          </a:stretch>
        </p:blipFill>
        <p:spPr>
          <a:xfrm>
            <a:off x="105960" y="6013525"/>
            <a:ext cx="2990120" cy="729668"/>
          </a:xfrm>
          <a:prstGeom prst="rect">
            <a:avLst/>
          </a:prstGeom>
        </p:spPr>
      </p:pic>
    </p:spTree>
    <p:extLst>
      <p:ext uri="{BB962C8B-B14F-4D97-AF65-F5344CB8AC3E}">
        <p14:creationId xmlns:p14="http://schemas.microsoft.com/office/powerpoint/2010/main" val="2528413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677F-ADCD-04B1-012B-6BA6911353D5}"/>
              </a:ext>
            </a:extLst>
          </p:cNvPr>
          <p:cNvSpPr>
            <a:spLocks noGrp="1"/>
          </p:cNvSpPr>
          <p:nvPr>
            <p:ph type="title"/>
          </p:nvPr>
        </p:nvSpPr>
        <p:spPr>
          <a:xfrm>
            <a:off x="838200" y="136525"/>
            <a:ext cx="10515600" cy="630391"/>
          </a:xfrm>
        </p:spPr>
        <p:txBody>
          <a:bodyPr>
            <a:normAutofit fontScale="90000"/>
          </a:bodyPr>
          <a:lstStyle/>
          <a:p>
            <a:r>
              <a:rPr lang="en-US" dirty="0"/>
              <a:t>Florida Trade Secrets</a:t>
            </a:r>
          </a:p>
        </p:txBody>
      </p:sp>
      <p:sp>
        <p:nvSpPr>
          <p:cNvPr id="3" name="Content Placeholder 2">
            <a:extLst>
              <a:ext uri="{FF2B5EF4-FFF2-40B4-BE49-F238E27FC236}">
                <a16:creationId xmlns:a16="http://schemas.microsoft.com/office/drawing/2014/main" id="{9E02C6D0-CD43-CF95-36A2-58502452B5E6}"/>
              </a:ext>
            </a:extLst>
          </p:cNvPr>
          <p:cNvSpPr>
            <a:spLocks noGrp="1"/>
          </p:cNvSpPr>
          <p:nvPr>
            <p:ph idx="1"/>
          </p:nvPr>
        </p:nvSpPr>
        <p:spPr>
          <a:xfrm>
            <a:off x="838200" y="698090"/>
            <a:ext cx="10515600" cy="5781368"/>
          </a:xfrm>
        </p:spPr>
        <p:txBody>
          <a:bodyPr>
            <a:normAutofit fontScale="70000" lnSpcReduction="20000"/>
          </a:bodyPr>
          <a:lstStyle/>
          <a:p>
            <a:pPr marL="0" indent="0">
              <a:buNone/>
            </a:pPr>
            <a:r>
              <a:rPr lang="en-US" dirty="0"/>
              <a:t>“Trade secret” means information, including a formula, pattern, compilation, program, device, method, technique, or process that: </a:t>
            </a:r>
          </a:p>
          <a:p>
            <a:pPr marL="0" indent="0">
              <a:buNone/>
            </a:pPr>
            <a:r>
              <a:rPr lang="en-US" dirty="0"/>
              <a:t>(a) Derives independent economic value, actual or potential, from not being generally known to, and not being readily ascertainable by proper means by, other persons who can obtain economic value from its disclosure or use; and </a:t>
            </a:r>
          </a:p>
          <a:p>
            <a:pPr marL="0" indent="0">
              <a:buNone/>
            </a:pPr>
            <a:r>
              <a:rPr lang="en-US" dirty="0"/>
              <a:t>(b) Is the subject of </a:t>
            </a:r>
            <a:r>
              <a:rPr lang="en-US" b="1" dirty="0"/>
              <a:t>efforts that are reasonable under the circumstances to maintain its secrecy</a:t>
            </a:r>
            <a:r>
              <a:rPr lang="en-US" dirty="0"/>
              <a:t>. </a:t>
            </a:r>
          </a:p>
          <a:p>
            <a:pPr marL="0" indent="0">
              <a:buNone/>
            </a:pPr>
            <a:r>
              <a:rPr lang="en-US" dirty="0"/>
              <a:t>	Fla. Stat. §688.002.</a:t>
            </a:r>
          </a:p>
          <a:p>
            <a:pPr marL="457200" lvl="1" indent="0">
              <a:buNone/>
            </a:pPr>
            <a:endParaRPr lang="en-US" dirty="0"/>
          </a:p>
          <a:p>
            <a:pPr marL="0" indent="0">
              <a:buNone/>
            </a:pPr>
            <a:r>
              <a:rPr lang="en-US" dirty="0"/>
              <a:t>Reasonable measures to keep digital content secret can include </a:t>
            </a:r>
            <a:r>
              <a:rPr lang="en-US" i="1" dirty="0"/>
              <a:t>inter alia</a:t>
            </a:r>
            <a:r>
              <a:rPr lang="en-US" dirty="0"/>
              <a:t>: </a:t>
            </a:r>
          </a:p>
          <a:p>
            <a:pPr lvl="0"/>
            <a:r>
              <a:rPr lang="en-US" dirty="0"/>
              <a:t>Access control policies or measures, e.g., managed passwords, thumbprints, or iris scans;</a:t>
            </a:r>
          </a:p>
          <a:p>
            <a:pPr lvl="0"/>
            <a:r>
              <a:rPr lang="en-US" dirty="0"/>
              <a:t>Data encryption</a:t>
            </a:r>
          </a:p>
          <a:p>
            <a:pPr lvl="0"/>
            <a:r>
              <a:rPr lang="en-US" dirty="0"/>
              <a:t>VPNs</a:t>
            </a:r>
          </a:p>
          <a:p>
            <a:pPr lvl="0"/>
            <a:r>
              <a:rPr lang="en-US" dirty="0"/>
              <a:t>Multi-Factor Authentication</a:t>
            </a:r>
          </a:p>
          <a:p>
            <a:pPr lvl="0"/>
            <a:r>
              <a:rPr lang="en-US" dirty="0"/>
              <a:t>Robust firewalls</a:t>
            </a:r>
          </a:p>
          <a:p>
            <a:pPr marL="0" indent="0">
              <a:buNone/>
            </a:pPr>
            <a:r>
              <a:rPr lang="en-US" dirty="0"/>
              <a:t>Disclosing the information to </a:t>
            </a:r>
            <a:r>
              <a:rPr lang="en-US" b="1" dirty="0"/>
              <a:t>others who are under no obligation to protect the confidentiality </a:t>
            </a:r>
            <a:r>
              <a:rPr lang="en-US" dirty="0"/>
              <a:t>of the information defeats any claim that the information is a trade secret.</a:t>
            </a:r>
          </a:p>
          <a:p>
            <a:pPr marL="457200" lvl="1" indent="0">
              <a:buNone/>
            </a:pPr>
            <a:r>
              <a:rPr lang="en-US" sz="2900" i="1" dirty="0"/>
              <a:t>M.C. Dean, Inc. v. City of Miami Beach</a:t>
            </a:r>
            <a:r>
              <a:rPr lang="en-US" sz="2900" dirty="0"/>
              <a:t>, 199 F. Supp. 3d 1349, 1353 (S.D. FL, 2016).</a:t>
            </a:r>
          </a:p>
        </p:txBody>
      </p:sp>
      <p:sp>
        <p:nvSpPr>
          <p:cNvPr id="4" name="Footer Placeholder 3">
            <a:extLst>
              <a:ext uri="{FF2B5EF4-FFF2-40B4-BE49-F238E27FC236}">
                <a16:creationId xmlns:a16="http://schemas.microsoft.com/office/drawing/2014/main" id="{322E06A8-239C-FF09-E091-8049453673BB}"/>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B169D51E-8EF1-0102-CC92-E5E175F25AC2}"/>
              </a:ext>
            </a:extLst>
          </p:cNvPr>
          <p:cNvSpPr>
            <a:spLocks noGrp="1"/>
          </p:cNvSpPr>
          <p:nvPr>
            <p:ph type="sldNum" sz="quarter" idx="12"/>
          </p:nvPr>
        </p:nvSpPr>
        <p:spPr/>
        <p:txBody>
          <a:bodyPr/>
          <a:lstStyle/>
          <a:p>
            <a:fld id="{7D27F568-D53D-45DC-A7D2-20EF84120883}" type="slidenum">
              <a:rPr lang="en-US" smtClean="0"/>
              <a:t>23</a:t>
            </a:fld>
            <a:endParaRPr lang="en-US" dirty="0"/>
          </a:p>
        </p:txBody>
      </p:sp>
      <p:pic>
        <p:nvPicPr>
          <p:cNvPr id="7" name="Picture 6">
            <a:extLst>
              <a:ext uri="{FF2B5EF4-FFF2-40B4-BE49-F238E27FC236}">
                <a16:creationId xmlns:a16="http://schemas.microsoft.com/office/drawing/2014/main" id="{88E1C9E2-E9AB-1EE5-9949-2ED127C9BB08}"/>
              </a:ext>
            </a:extLst>
          </p:cNvPr>
          <p:cNvPicPr>
            <a:picLocks noChangeAspect="1"/>
          </p:cNvPicPr>
          <p:nvPr/>
        </p:nvPicPr>
        <p:blipFill>
          <a:blip r:embed="rId2"/>
          <a:stretch>
            <a:fillRect/>
          </a:stretch>
        </p:blipFill>
        <p:spPr>
          <a:xfrm>
            <a:off x="9287600" y="61984"/>
            <a:ext cx="2583287" cy="630390"/>
          </a:xfrm>
          <a:prstGeom prst="rect">
            <a:avLst/>
          </a:prstGeom>
        </p:spPr>
      </p:pic>
    </p:spTree>
    <p:extLst>
      <p:ext uri="{BB962C8B-B14F-4D97-AF65-F5344CB8AC3E}">
        <p14:creationId xmlns:p14="http://schemas.microsoft.com/office/powerpoint/2010/main" val="2706935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773CC-4FD7-2172-B514-B7C4DC4CBF91}"/>
              </a:ext>
            </a:extLst>
          </p:cNvPr>
          <p:cNvSpPr>
            <a:spLocks noGrp="1"/>
          </p:cNvSpPr>
          <p:nvPr>
            <p:ph type="title"/>
          </p:nvPr>
        </p:nvSpPr>
        <p:spPr>
          <a:xfrm>
            <a:off x="838200" y="365125"/>
            <a:ext cx="10515600" cy="832467"/>
          </a:xfrm>
        </p:spPr>
        <p:txBody>
          <a:bodyPr>
            <a:normAutofit fontScale="90000"/>
          </a:bodyPr>
          <a:lstStyle/>
          <a:p>
            <a:r>
              <a:rPr lang="en-US" dirty="0"/>
              <a:t>III</a:t>
            </a:r>
            <a:r>
              <a:rPr lang="en-US"/>
              <a:t>. Cases </a:t>
            </a:r>
            <a:r>
              <a:rPr lang="en-US" dirty="0"/>
              <a:t>Involving Tech: </a:t>
            </a:r>
            <a:br>
              <a:rPr lang="en-US" dirty="0"/>
            </a:br>
            <a:r>
              <a:rPr lang="en-US" i="1" dirty="0"/>
              <a:t>Katz v US -</a:t>
            </a:r>
            <a:r>
              <a:rPr lang="en-US" dirty="0"/>
              <a:t> The Genesis of the </a:t>
            </a:r>
            <a:br>
              <a:rPr lang="en-US" dirty="0"/>
            </a:br>
            <a:r>
              <a:rPr lang="en-US" dirty="0"/>
              <a:t>Reasonable Expectation of Privacy</a:t>
            </a:r>
          </a:p>
        </p:txBody>
      </p:sp>
      <p:sp>
        <p:nvSpPr>
          <p:cNvPr id="3" name="Content Placeholder 2">
            <a:extLst>
              <a:ext uri="{FF2B5EF4-FFF2-40B4-BE49-F238E27FC236}">
                <a16:creationId xmlns:a16="http://schemas.microsoft.com/office/drawing/2014/main" id="{5BB3370D-3A00-C5F4-EFAB-C79D1C394BED}"/>
              </a:ext>
            </a:extLst>
          </p:cNvPr>
          <p:cNvSpPr>
            <a:spLocks noGrp="1"/>
          </p:cNvSpPr>
          <p:nvPr>
            <p:ph idx="1"/>
          </p:nvPr>
        </p:nvSpPr>
        <p:spPr>
          <a:xfrm>
            <a:off x="838200" y="1724628"/>
            <a:ext cx="10515600" cy="4631721"/>
          </a:xfrm>
        </p:spPr>
        <p:txBody>
          <a:bodyPr>
            <a:normAutofit fontScale="85000" lnSpcReduction="20000"/>
          </a:bodyPr>
          <a:lstStyle/>
          <a:p>
            <a:pPr marL="0" indent="0">
              <a:buNone/>
            </a:pPr>
            <a:r>
              <a:rPr lang="en-US" b="1" dirty="0"/>
              <a:t>Majority</a:t>
            </a:r>
            <a:r>
              <a:rPr lang="en-US" dirty="0"/>
              <a:t>: Attachment of a listening device to the exterior of a phone booth and then recording a person’s telephone conversation was held to be a “search and seizure” under the Fourth Amendment, requiring a warrant.</a:t>
            </a:r>
          </a:p>
          <a:p>
            <a:pPr marL="0" indent="0" fontAlgn="base">
              <a:buNone/>
            </a:pPr>
            <a:r>
              <a:rPr lang="en-US" dirty="0"/>
              <a:t>“</a:t>
            </a:r>
            <a:r>
              <a:rPr lang="en-US" b="1" dirty="0"/>
              <a:t>What a person knowingly exposes to the public, even in his own home or office, is not a subject of Fourth Amendment protection</a:t>
            </a:r>
            <a:r>
              <a:rPr lang="en-US" dirty="0"/>
              <a:t>.”</a:t>
            </a:r>
          </a:p>
          <a:p>
            <a:pPr marL="0" indent="0" fontAlgn="base">
              <a:buNone/>
            </a:pPr>
            <a:r>
              <a:rPr lang="en-US" b="1" dirty="0"/>
              <a:t>Concurrence of J. Harlan</a:t>
            </a:r>
            <a:r>
              <a:rPr lang="en-US" dirty="0"/>
              <a:t>: [A]n enclosed telephone booth is an area where, like a home, and unlike a field, a person has  a constitutionally protected </a:t>
            </a:r>
            <a:r>
              <a:rPr lang="en-US" b="1" dirty="0"/>
              <a:t>reasonable expectation of privacy</a:t>
            </a:r>
            <a:r>
              <a:rPr lang="en-US" dirty="0"/>
              <a:t>…</a:t>
            </a:r>
          </a:p>
          <a:p>
            <a:pPr marL="0" indent="0" fontAlgn="base">
              <a:buNone/>
            </a:pPr>
            <a:r>
              <a:rPr lang="en-US" dirty="0"/>
              <a:t>[T]here is a twofold requirement, </a:t>
            </a:r>
          </a:p>
          <a:p>
            <a:pPr marL="0" indent="0" fontAlgn="base">
              <a:buNone/>
            </a:pPr>
            <a:r>
              <a:rPr lang="en-US" dirty="0"/>
              <a:t>first that a person have exhibited an </a:t>
            </a:r>
            <a:r>
              <a:rPr lang="en-US" b="1" dirty="0"/>
              <a:t>actual (subjective) expectation of privacy </a:t>
            </a:r>
            <a:r>
              <a:rPr lang="en-US" dirty="0"/>
              <a:t>and, </a:t>
            </a:r>
          </a:p>
          <a:p>
            <a:pPr marL="0" indent="0" fontAlgn="base">
              <a:buNone/>
            </a:pPr>
            <a:r>
              <a:rPr lang="en-US" dirty="0"/>
              <a:t>second, that </a:t>
            </a:r>
            <a:r>
              <a:rPr lang="en-US" b="1" dirty="0"/>
              <a:t>the expectation be one that society is prepared to recognize as "reasonable."</a:t>
            </a:r>
            <a:br>
              <a:rPr lang="en-US" dirty="0"/>
            </a:br>
            <a:br>
              <a:rPr lang="en-US" dirty="0"/>
            </a:br>
            <a:r>
              <a:rPr lang="en-US" dirty="0"/>
              <a:t>	</a:t>
            </a:r>
            <a:r>
              <a:rPr lang="en-US" i="1" dirty="0"/>
              <a:t>See Katz v. United States</a:t>
            </a:r>
            <a:r>
              <a:rPr lang="en-US" dirty="0"/>
              <a:t>, 389 U.S. 347 (1967).</a:t>
            </a:r>
          </a:p>
        </p:txBody>
      </p:sp>
      <p:sp>
        <p:nvSpPr>
          <p:cNvPr id="4" name="Footer Placeholder 3">
            <a:extLst>
              <a:ext uri="{FF2B5EF4-FFF2-40B4-BE49-F238E27FC236}">
                <a16:creationId xmlns:a16="http://schemas.microsoft.com/office/drawing/2014/main" id="{18E4B03B-60D0-DA42-A1D1-5887CA54663D}"/>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351E3A30-E143-4403-9649-644BE377CC50}"/>
              </a:ext>
            </a:extLst>
          </p:cNvPr>
          <p:cNvSpPr>
            <a:spLocks noGrp="1"/>
          </p:cNvSpPr>
          <p:nvPr>
            <p:ph type="sldNum" sz="quarter" idx="12"/>
          </p:nvPr>
        </p:nvSpPr>
        <p:spPr/>
        <p:txBody>
          <a:bodyPr/>
          <a:lstStyle/>
          <a:p>
            <a:fld id="{7D27F568-D53D-45DC-A7D2-20EF84120883}" type="slidenum">
              <a:rPr lang="en-US" smtClean="0"/>
              <a:t>24</a:t>
            </a:fld>
            <a:endParaRPr lang="en-US" dirty="0"/>
          </a:p>
        </p:txBody>
      </p:sp>
      <p:pic>
        <p:nvPicPr>
          <p:cNvPr id="7" name="Picture 6">
            <a:extLst>
              <a:ext uri="{FF2B5EF4-FFF2-40B4-BE49-F238E27FC236}">
                <a16:creationId xmlns:a16="http://schemas.microsoft.com/office/drawing/2014/main" id="{A2303D08-BE4A-E7C2-7AE3-646AF4EC5723}"/>
              </a:ext>
            </a:extLst>
          </p:cNvPr>
          <p:cNvPicPr>
            <a:picLocks noChangeAspect="1"/>
          </p:cNvPicPr>
          <p:nvPr/>
        </p:nvPicPr>
        <p:blipFill>
          <a:blip r:embed="rId2"/>
          <a:stretch>
            <a:fillRect/>
          </a:stretch>
        </p:blipFill>
        <p:spPr>
          <a:xfrm>
            <a:off x="9060210" y="5640127"/>
            <a:ext cx="2935020" cy="716222"/>
          </a:xfrm>
          <a:prstGeom prst="rect">
            <a:avLst/>
          </a:prstGeom>
        </p:spPr>
      </p:pic>
    </p:spTree>
    <p:extLst>
      <p:ext uri="{BB962C8B-B14F-4D97-AF65-F5344CB8AC3E}">
        <p14:creationId xmlns:p14="http://schemas.microsoft.com/office/powerpoint/2010/main" val="1264117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697D5-9E63-FD14-01DF-BEED8A929ACF}"/>
              </a:ext>
            </a:extLst>
          </p:cNvPr>
          <p:cNvSpPr>
            <a:spLocks noGrp="1"/>
          </p:cNvSpPr>
          <p:nvPr>
            <p:ph type="title"/>
          </p:nvPr>
        </p:nvSpPr>
        <p:spPr>
          <a:xfrm>
            <a:off x="838200" y="-258183"/>
            <a:ext cx="10515600" cy="1948872"/>
          </a:xfrm>
        </p:spPr>
        <p:txBody>
          <a:bodyPr/>
          <a:lstStyle/>
          <a:p>
            <a:r>
              <a:rPr lang="en-US" dirty="0"/>
              <a:t>Online Searches</a:t>
            </a:r>
          </a:p>
        </p:txBody>
      </p:sp>
      <p:sp>
        <p:nvSpPr>
          <p:cNvPr id="3" name="Content Placeholder 2">
            <a:extLst>
              <a:ext uri="{FF2B5EF4-FFF2-40B4-BE49-F238E27FC236}">
                <a16:creationId xmlns:a16="http://schemas.microsoft.com/office/drawing/2014/main" id="{9DFB2E1B-2CE5-B4C4-BE0E-7FED16D47777}"/>
              </a:ext>
            </a:extLst>
          </p:cNvPr>
          <p:cNvSpPr>
            <a:spLocks noGrp="1"/>
          </p:cNvSpPr>
          <p:nvPr>
            <p:ph idx="1"/>
          </p:nvPr>
        </p:nvSpPr>
        <p:spPr>
          <a:xfrm>
            <a:off x="838200" y="1169043"/>
            <a:ext cx="10515600" cy="5187307"/>
          </a:xfrm>
        </p:spPr>
        <p:txBody>
          <a:bodyPr>
            <a:normAutofit/>
          </a:bodyPr>
          <a:lstStyle/>
          <a:p>
            <a:pPr marL="0" indent="0" fontAlgn="base">
              <a:buNone/>
            </a:pPr>
            <a:r>
              <a:rPr lang="en-US" b="1" dirty="0"/>
              <a:t>A reverse keyword search is not a search under the 4</a:t>
            </a:r>
            <a:r>
              <a:rPr lang="en-US" b="1" baseline="30000" dirty="0"/>
              <a:t>th</a:t>
            </a:r>
            <a:r>
              <a:rPr lang="en-US" b="1" dirty="0"/>
              <a:t> Amendment in Pennsylvania</a:t>
            </a:r>
          </a:p>
          <a:p>
            <a:pPr marL="0" indent="0" fontAlgn="base">
              <a:buNone/>
            </a:pPr>
            <a:r>
              <a:rPr lang="en-US" dirty="0"/>
              <a:t>D lacked an expectation of privacy in the material he voluntarily shared while conducting a Google search in view of the third-party disclosures referenced in the </a:t>
            </a:r>
            <a:r>
              <a:rPr lang="en-US" b="1" dirty="0"/>
              <a:t>Google Privacy Policy</a:t>
            </a:r>
            <a:r>
              <a:rPr lang="en-US" dirty="0"/>
              <a:t>.</a:t>
            </a:r>
          </a:p>
          <a:p>
            <a:pPr marL="457200" lvl="1" indent="0" fontAlgn="base">
              <a:buNone/>
            </a:pPr>
            <a:r>
              <a:rPr lang="en-US" i="1" dirty="0"/>
              <a:t>Commonwealth v. </a:t>
            </a:r>
            <a:r>
              <a:rPr lang="en-US" b="1" i="1" dirty="0"/>
              <a:t>Kurtz</a:t>
            </a:r>
            <a:r>
              <a:rPr lang="en-US" dirty="0"/>
              <a:t>, 98 MAP 2023, 99 MAP 2023 &amp; 100 MAP 2023, J‑36A‑2024, J‑36B‑2024 &amp; J‑36C‑2024 (Pa. Dec. 16, 2025).</a:t>
            </a:r>
          </a:p>
          <a:p>
            <a:pPr marL="0" indent="0" fontAlgn="base">
              <a:buNone/>
            </a:pPr>
            <a:r>
              <a:rPr lang="en-US" dirty="0"/>
              <a:t>In Florida, law enforcement must generally obtain a warrant to require an electronic communication service provider to disclose the contents of electronic communications stored for 180 days or less. </a:t>
            </a:r>
          </a:p>
          <a:p>
            <a:pPr marL="0" indent="0" fontAlgn="base">
              <a:buNone/>
            </a:pPr>
            <a:r>
              <a:rPr lang="en-US" dirty="0"/>
              <a:t>	</a:t>
            </a:r>
            <a:r>
              <a:rPr lang="en-US" i="1" dirty="0"/>
              <a:t>See</a:t>
            </a:r>
            <a:r>
              <a:rPr lang="en-US" dirty="0"/>
              <a:t> Fla. Stat. §934.23.</a:t>
            </a:r>
          </a:p>
          <a:p>
            <a:pPr marL="457200" lvl="1" indent="0" fontAlgn="base">
              <a:buNone/>
            </a:pPr>
            <a:endParaRPr lang="en-US" dirty="0"/>
          </a:p>
        </p:txBody>
      </p:sp>
      <p:sp>
        <p:nvSpPr>
          <p:cNvPr id="4" name="Footer Placeholder 3">
            <a:extLst>
              <a:ext uri="{FF2B5EF4-FFF2-40B4-BE49-F238E27FC236}">
                <a16:creationId xmlns:a16="http://schemas.microsoft.com/office/drawing/2014/main" id="{E9E73AC0-80C4-44F1-A5FE-943C8427A90B}"/>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F7B9E57F-3DEA-0C38-FA7C-AD455B67E3FF}"/>
              </a:ext>
            </a:extLst>
          </p:cNvPr>
          <p:cNvSpPr>
            <a:spLocks noGrp="1"/>
          </p:cNvSpPr>
          <p:nvPr>
            <p:ph type="sldNum" sz="quarter" idx="12"/>
          </p:nvPr>
        </p:nvSpPr>
        <p:spPr/>
        <p:txBody>
          <a:bodyPr/>
          <a:lstStyle/>
          <a:p>
            <a:fld id="{7D27F568-D53D-45DC-A7D2-20EF84120883}" type="slidenum">
              <a:rPr lang="en-US" smtClean="0"/>
              <a:t>25</a:t>
            </a:fld>
            <a:endParaRPr lang="en-US" dirty="0"/>
          </a:p>
        </p:txBody>
      </p:sp>
      <p:pic>
        <p:nvPicPr>
          <p:cNvPr id="7" name="Picture 6">
            <a:extLst>
              <a:ext uri="{FF2B5EF4-FFF2-40B4-BE49-F238E27FC236}">
                <a16:creationId xmlns:a16="http://schemas.microsoft.com/office/drawing/2014/main" id="{5B158E57-D12E-5B66-75A3-A05D2BA3C854}"/>
              </a:ext>
            </a:extLst>
          </p:cNvPr>
          <p:cNvPicPr>
            <a:picLocks noChangeAspect="1"/>
          </p:cNvPicPr>
          <p:nvPr/>
        </p:nvPicPr>
        <p:blipFill>
          <a:blip r:embed="rId3"/>
          <a:stretch>
            <a:fillRect/>
          </a:stretch>
        </p:blipFill>
        <p:spPr>
          <a:xfrm>
            <a:off x="8610600" y="358142"/>
            <a:ext cx="2935020" cy="716222"/>
          </a:xfrm>
          <a:prstGeom prst="rect">
            <a:avLst/>
          </a:prstGeom>
        </p:spPr>
      </p:pic>
    </p:spTree>
    <p:extLst>
      <p:ext uri="{BB962C8B-B14F-4D97-AF65-F5344CB8AC3E}">
        <p14:creationId xmlns:p14="http://schemas.microsoft.com/office/powerpoint/2010/main" val="2917641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6D5F-56D7-BCA8-22BF-109E3719456F}"/>
              </a:ext>
            </a:extLst>
          </p:cNvPr>
          <p:cNvSpPr>
            <a:spLocks noGrp="1"/>
          </p:cNvSpPr>
          <p:nvPr>
            <p:ph type="title"/>
          </p:nvPr>
        </p:nvSpPr>
        <p:spPr>
          <a:xfrm>
            <a:off x="1110343" y="434974"/>
            <a:ext cx="10668000" cy="365125"/>
          </a:xfrm>
        </p:spPr>
        <p:txBody>
          <a:bodyPr>
            <a:normAutofit fontScale="90000"/>
          </a:bodyPr>
          <a:lstStyle/>
          <a:p>
            <a:r>
              <a:rPr lang="en-US" dirty="0"/>
              <a:t>Privilege in AI Output</a:t>
            </a:r>
          </a:p>
        </p:txBody>
      </p:sp>
      <p:sp>
        <p:nvSpPr>
          <p:cNvPr id="3" name="Content Placeholder 2">
            <a:extLst>
              <a:ext uri="{FF2B5EF4-FFF2-40B4-BE49-F238E27FC236}">
                <a16:creationId xmlns:a16="http://schemas.microsoft.com/office/drawing/2014/main" id="{659C3CF2-5CBC-2A13-29A7-5E427C1D9D0C}"/>
              </a:ext>
            </a:extLst>
          </p:cNvPr>
          <p:cNvSpPr>
            <a:spLocks noGrp="1"/>
          </p:cNvSpPr>
          <p:nvPr>
            <p:ph idx="1"/>
          </p:nvPr>
        </p:nvSpPr>
        <p:spPr>
          <a:xfrm>
            <a:off x="838200" y="800099"/>
            <a:ext cx="10515600" cy="5556250"/>
          </a:xfrm>
        </p:spPr>
        <p:txBody>
          <a:bodyPr>
            <a:normAutofit lnSpcReduction="10000"/>
          </a:bodyPr>
          <a:lstStyle/>
          <a:p>
            <a:pPr marL="0" indent="0" fontAlgn="base">
              <a:buNone/>
            </a:pPr>
            <a:r>
              <a:rPr lang="en-US" b="1"/>
              <a:t>In </a:t>
            </a:r>
            <a:r>
              <a:rPr lang="en-US" b="1" dirty="0"/>
              <a:t>a criminal matter, documents prepared by D’s use of Claude (without the knowledge of counsel), then transmitted to counsel were not privileged </a:t>
            </a:r>
            <a:r>
              <a:rPr lang="en-US" dirty="0"/>
              <a:t>for three reasons:</a:t>
            </a:r>
          </a:p>
          <a:p>
            <a:pPr marL="0" indent="0" fontAlgn="base">
              <a:buNone/>
            </a:pPr>
            <a:r>
              <a:rPr lang="en-US" dirty="0"/>
              <a:t>	1) Claude is not an attorney, so the documents are </a:t>
            </a:r>
            <a:r>
              <a:rPr lang="en-US" b="1" dirty="0"/>
              <a:t>not communications between D and his counsel</a:t>
            </a:r>
            <a:r>
              <a:rPr lang="en-US" dirty="0"/>
              <a:t>.</a:t>
            </a:r>
          </a:p>
          <a:p>
            <a:pPr marL="0" indent="0" fontAlgn="base">
              <a:buNone/>
            </a:pPr>
            <a:r>
              <a:rPr lang="en-US" dirty="0"/>
              <a:t>	2) The communications memorialized in the documents were </a:t>
            </a:r>
            <a:r>
              <a:rPr lang="en-US" b="1" dirty="0"/>
              <a:t>not confidential</a:t>
            </a:r>
            <a:r>
              <a:rPr lang="en-US" dirty="0"/>
              <a:t>… [because] D communicated with a third-party AI platform… [and] the written </a:t>
            </a:r>
            <a:r>
              <a:rPr lang="en-US" b="1" dirty="0"/>
              <a:t>privacy policy</a:t>
            </a:r>
            <a:r>
              <a:rPr lang="en-US" dirty="0"/>
              <a:t> to which users of Claude consent provides that Anthropic collects data on both users’ "inputs" and Claude's 'outputs”… </a:t>
            </a:r>
          </a:p>
          <a:p>
            <a:pPr marL="0" indent="0" fontAlgn="base">
              <a:buNone/>
            </a:pPr>
            <a:r>
              <a:rPr lang="en-US" dirty="0"/>
              <a:t>	3) D did not communicate with Claude </a:t>
            </a:r>
            <a:r>
              <a:rPr lang="en-US" b="1" dirty="0"/>
              <a:t>for the purpose of obtaining legal advice </a:t>
            </a:r>
            <a:r>
              <a:rPr lang="en-US" dirty="0"/>
              <a:t>since Claude disclaims providing legal advice.</a:t>
            </a:r>
          </a:p>
          <a:p>
            <a:pPr marL="457200" lvl="1" indent="0">
              <a:buNone/>
            </a:pPr>
            <a:r>
              <a:rPr lang="en-US" i="1" dirty="0"/>
              <a:t>See United States v. </a:t>
            </a:r>
            <a:r>
              <a:rPr lang="en-US" b="1" i="1" dirty="0"/>
              <a:t>Heppner</a:t>
            </a:r>
            <a:r>
              <a:rPr lang="en-US" dirty="0"/>
              <a:t>, 820 F. Supp. 3d 292 (S.D.N.Y. 2026)</a:t>
            </a:r>
          </a:p>
        </p:txBody>
      </p:sp>
      <p:sp>
        <p:nvSpPr>
          <p:cNvPr id="4" name="Footer Placeholder 3">
            <a:extLst>
              <a:ext uri="{FF2B5EF4-FFF2-40B4-BE49-F238E27FC236}">
                <a16:creationId xmlns:a16="http://schemas.microsoft.com/office/drawing/2014/main" id="{D333471E-76D3-3F17-A209-86B910D1E0C9}"/>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76818C87-249B-F99F-2846-E362740BF19B}"/>
              </a:ext>
            </a:extLst>
          </p:cNvPr>
          <p:cNvSpPr>
            <a:spLocks noGrp="1"/>
          </p:cNvSpPr>
          <p:nvPr>
            <p:ph type="sldNum" sz="quarter" idx="12"/>
          </p:nvPr>
        </p:nvSpPr>
        <p:spPr/>
        <p:txBody>
          <a:bodyPr/>
          <a:lstStyle/>
          <a:p>
            <a:fld id="{7D27F568-D53D-45DC-A7D2-20EF84120883}" type="slidenum">
              <a:rPr lang="en-US" smtClean="0"/>
              <a:t>26</a:t>
            </a:fld>
            <a:endParaRPr lang="en-US" dirty="0"/>
          </a:p>
        </p:txBody>
      </p:sp>
      <p:pic>
        <p:nvPicPr>
          <p:cNvPr id="7" name="Picture 6">
            <a:extLst>
              <a:ext uri="{FF2B5EF4-FFF2-40B4-BE49-F238E27FC236}">
                <a16:creationId xmlns:a16="http://schemas.microsoft.com/office/drawing/2014/main" id="{EC18E9CE-FF0E-F538-EDBB-C644032F0307}"/>
              </a:ext>
            </a:extLst>
          </p:cNvPr>
          <p:cNvPicPr>
            <a:picLocks noChangeAspect="1"/>
          </p:cNvPicPr>
          <p:nvPr/>
        </p:nvPicPr>
        <p:blipFill>
          <a:blip r:embed="rId2"/>
          <a:stretch>
            <a:fillRect/>
          </a:stretch>
        </p:blipFill>
        <p:spPr>
          <a:xfrm>
            <a:off x="127476" y="6185647"/>
            <a:ext cx="2755248" cy="672353"/>
          </a:xfrm>
          <a:prstGeom prst="rect">
            <a:avLst/>
          </a:prstGeom>
        </p:spPr>
      </p:pic>
    </p:spTree>
    <p:extLst>
      <p:ext uri="{BB962C8B-B14F-4D97-AF65-F5344CB8AC3E}">
        <p14:creationId xmlns:p14="http://schemas.microsoft.com/office/powerpoint/2010/main" val="146234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C8A5-9E95-454F-7B41-00781F9BF6CB}"/>
              </a:ext>
            </a:extLst>
          </p:cNvPr>
          <p:cNvSpPr>
            <a:spLocks noGrp="1"/>
          </p:cNvSpPr>
          <p:nvPr>
            <p:ph type="title"/>
          </p:nvPr>
        </p:nvSpPr>
        <p:spPr>
          <a:xfrm>
            <a:off x="489857" y="365125"/>
            <a:ext cx="11315699" cy="1325563"/>
          </a:xfrm>
        </p:spPr>
        <p:txBody>
          <a:bodyPr>
            <a:normAutofit/>
          </a:bodyPr>
          <a:lstStyle/>
          <a:p>
            <a:r>
              <a:rPr lang="en-US" dirty="0"/>
              <a:t>But, Work Product Protection Has Been Found in AI Output Prompted by a </a:t>
            </a:r>
            <a:r>
              <a:rPr lang="en-US" b="1" i="1" dirty="0"/>
              <a:t>Pro Se </a:t>
            </a:r>
            <a:r>
              <a:rPr lang="en-US" b="1" dirty="0"/>
              <a:t>Civil </a:t>
            </a:r>
            <a:r>
              <a:rPr lang="en-US" dirty="0"/>
              <a:t>Litigant</a:t>
            </a:r>
          </a:p>
        </p:txBody>
      </p:sp>
      <p:sp>
        <p:nvSpPr>
          <p:cNvPr id="3" name="Content Placeholder 2">
            <a:extLst>
              <a:ext uri="{FF2B5EF4-FFF2-40B4-BE49-F238E27FC236}">
                <a16:creationId xmlns:a16="http://schemas.microsoft.com/office/drawing/2014/main" id="{781EE4F5-1FE0-6B98-E9C8-4BC0BC70EAB2}"/>
              </a:ext>
            </a:extLst>
          </p:cNvPr>
          <p:cNvSpPr>
            <a:spLocks noGrp="1"/>
          </p:cNvSpPr>
          <p:nvPr>
            <p:ph idx="1"/>
          </p:nvPr>
        </p:nvSpPr>
        <p:spPr>
          <a:xfrm>
            <a:off x="838200" y="1690687"/>
            <a:ext cx="10515600" cy="4486275"/>
          </a:xfrm>
        </p:spPr>
        <p:txBody>
          <a:bodyPr>
            <a:normAutofit fontScale="92500" lnSpcReduction="20000"/>
          </a:bodyPr>
          <a:lstStyle/>
          <a:p>
            <a:pPr marL="0" indent="0">
              <a:buNone/>
            </a:pPr>
            <a:r>
              <a:rPr lang="en-US" b="1" dirty="0"/>
              <a:t>A </a:t>
            </a:r>
            <a:r>
              <a:rPr lang="en-US" b="1" i="1" dirty="0"/>
              <a:t>pro se </a:t>
            </a:r>
            <a:r>
              <a:rPr lang="en-US" b="1" dirty="0"/>
              <a:t>litigant’s use of AI in litigation preparation is entitled to work product protection under Federal Rule of Civil Procedure 26(b)(3).</a:t>
            </a:r>
          </a:p>
          <a:p>
            <a:pPr marL="0" indent="0">
              <a:buNone/>
            </a:pPr>
            <a:r>
              <a:rPr lang="en-US" dirty="0"/>
              <a:t>Distinguished from Heppner in two ways: </a:t>
            </a:r>
          </a:p>
          <a:p>
            <a:pPr marL="0" indent="0">
              <a:buNone/>
            </a:pPr>
            <a:r>
              <a:rPr lang="en-US" dirty="0"/>
              <a:t>	1) </a:t>
            </a:r>
            <a:r>
              <a:rPr lang="en-US" i="1" dirty="0"/>
              <a:t>Heppner</a:t>
            </a:r>
            <a:r>
              <a:rPr lang="en-US" dirty="0"/>
              <a:t> was a </a:t>
            </a:r>
            <a:r>
              <a:rPr lang="en-US" b="1" dirty="0"/>
              <a:t>criminal</a:t>
            </a:r>
            <a:r>
              <a:rPr lang="en-US" dirty="0"/>
              <a:t> matter, whereas </a:t>
            </a:r>
            <a:r>
              <a:rPr lang="en-US" i="1" dirty="0"/>
              <a:t>Morgan</a:t>
            </a:r>
            <a:r>
              <a:rPr lang="en-US" dirty="0"/>
              <a:t> is a civil case governed by Rule 26(b)(3), which broadly protects the work product of a party, not merely counsel</a:t>
            </a:r>
          </a:p>
          <a:p>
            <a:pPr marL="0" indent="0">
              <a:buNone/>
            </a:pPr>
            <a:r>
              <a:rPr lang="en-US" dirty="0"/>
              <a:t>	2) Unlike </a:t>
            </a:r>
            <a:r>
              <a:rPr lang="en-US" i="1" dirty="0"/>
              <a:t>Heppner</a:t>
            </a:r>
            <a:r>
              <a:rPr lang="en-US" dirty="0"/>
              <a:t>, where the defendant acted entirely apart from his lawyer, </a:t>
            </a:r>
            <a:r>
              <a:rPr lang="en-US" b="1" dirty="0"/>
              <a:t>no party-attorney gap exists in the </a:t>
            </a:r>
            <a:r>
              <a:rPr lang="en-US" b="1" i="1" u="sng" dirty="0"/>
              <a:t>pro se </a:t>
            </a:r>
            <a:r>
              <a:rPr lang="en-US" b="1" dirty="0"/>
              <a:t>context</a:t>
            </a:r>
            <a:r>
              <a:rPr lang="en-US" dirty="0"/>
              <a:t>, where the litigant is both the party and the advocate.</a:t>
            </a:r>
          </a:p>
          <a:p>
            <a:pPr marL="0" indent="0">
              <a:buNone/>
            </a:pPr>
            <a:r>
              <a:rPr lang="en-US" b="1" dirty="0"/>
              <a:t>◊ Inputting information into a publicly available AI tool </a:t>
            </a:r>
            <a:r>
              <a:rPr lang="en-US" b="1" u="sng" dirty="0"/>
              <a:t>does not automatically waive work product protection</a:t>
            </a:r>
            <a:r>
              <a:rPr lang="en-US" b="1" dirty="0"/>
              <a:t>, </a:t>
            </a:r>
            <a:r>
              <a:rPr lang="en-US" b="1" i="1" dirty="0"/>
              <a:t>citing</a:t>
            </a:r>
            <a:r>
              <a:rPr lang="en-US" b="1" dirty="0"/>
              <a:t> </a:t>
            </a:r>
            <a:r>
              <a:rPr lang="en-US" b="1" i="1" dirty="0"/>
              <a:t>Carpenter v. United States</a:t>
            </a:r>
            <a:r>
              <a:rPr lang="en-US" dirty="0"/>
              <a:t>, 585 U.S. 296 (2018).</a:t>
            </a:r>
          </a:p>
          <a:p>
            <a:pPr marL="0" indent="0">
              <a:buNone/>
            </a:pPr>
            <a:r>
              <a:rPr lang="en-US" i="1" dirty="0"/>
              <a:t>	See Morgan v. V2X, Inc.</a:t>
            </a:r>
            <a:r>
              <a:rPr lang="en-US" dirty="0"/>
              <a:t>, No. 25-cv-01991 (D. Colo. Mar. 30, 2026).</a:t>
            </a:r>
          </a:p>
          <a:p>
            <a:pPr marL="0" indent="0">
              <a:buNone/>
            </a:pPr>
            <a:endParaRPr lang="en-US" dirty="0"/>
          </a:p>
        </p:txBody>
      </p:sp>
      <p:sp>
        <p:nvSpPr>
          <p:cNvPr id="4" name="Footer Placeholder 3">
            <a:extLst>
              <a:ext uri="{FF2B5EF4-FFF2-40B4-BE49-F238E27FC236}">
                <a16:creationId xmlns:a16="http://schemas.microsoft.com/office/drawing/2014/main" id="{E39C59B3-B750-82F7-252C-A6CA25670F70}"/>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2F837DA9-FA31-74BC-906A-660E1667A67A}"/>
              </a:ext>
            </a:extLst>
          </p:cNvPr>
          <p:cNvSpPr>
            <a:spLocks noGrp="1"/>
          </p:cNvSpPr>
          <p:nvPr>
            <p:ph type="sldNum" sz="quarter" idx="12"/>
          </p:nvPr>
        </p:nvSpPr>
        <p:spPr/>
        <p:txBody>
          <a:bodyPr/>
          <a:lstStyle/>
          <a:p>
            <a:fld id="{7D27F568-D53D-45DC-A7D2-20EF84120883}" type="slidenum">
              <a:rPr lang="en-US" smtClean="0"/>
              <a:t>27</a:t>
            </a:fld>
            <a:endParaRPr lang="en-US" dirty="0"/>
          </a:p>
        </p:txBody>
      </p:sp>
      <p:pic>
        <p:nvPicPr>
          <p:cNvPr id="7" name="Picture 6">
            <a:extLst>
              <a:ext uri="{FF2B5EF4-FFF2-40B4-BE49-F238E27FC236}">
                <a16:creationId xmlns:a16="http://schemas.microsoft.com/office/drawing/2014/main" id="{09211402-2123-D29E-AC88-2B16C057565E}"/>
              </a:ext>
            </a:extLst>
          </p:cNvPr>
          <p:cNvPicPr>
            <a:picLocks noChangeAspect="1"/>
          </p:cNvPicPr>
          <p:nvPr/>
        </p:nvPicPr>
        <p:blipFill>
          <a:blip r:embed="rId2"/>
          <a:stretch>
            <a:fillRect/>
          </a:stretch>
        </p:blipFill>
        <p:spPr>
          <a:xfrm>
            <a:off x="224294" y="6056555"/>
            <a:ext cx="3156271" cy="770213"/>
          </a:xfrm>
          <a:prstGeom prst="rect">
            <a:avLst/>
          </a:prstGeom>
        </p:spPr>
      </p:pic>
    </p:spTree>
    <p:extLst>
      <p:ext uri="{BB962C8B-B14F-4D97-AF65-F5344CB8AC3E}">
        <p14:creationId xmlns:p14="http://schemas.microsoft.com/office/powerpoint/2010/main" val="2929282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3D455-AEA9-7AEB-16A9-1C8DFA665C81}"/>
              </a:ext>
            </a:extLst>
          </p:cNvPr>
          <p:cNvSpPr>
            <a:spLocks noGrp="1"/>
          </p:cNvSpPr>
          <p:nvPr>
            <p:ph type="title"/>
          </p:nvPr>
        </p:nvSpPr>
        <p:spPr>
          <a:xfrm>
            <a:off x="838200" y="365126"/>
            <a:ext cx="10515600" cy="315912"/>
          </a:xfrm>
        </p:spPr>
        <p:txBody>
          <a:bodyPr>
            <a:normAutofit fontScale="90000"/>
          </a:bodyPr>
          <a:lstStyle/>
          <a:p>
            <a:r>
              <a:rPr lang="en-US" dirty="0"/>
              <a:t>Cell Phone Location Data (“Geofencing”) – </a:t>
            </a:r>
            <a:br>
              <a:rPr lang="en-US" dirty="0"/>
            </a:br>
            <a:r>
              <a:rPr lang="en-US" dirty="0"/>
              <a:t>	The Demise of the Third Party Doctrine?</a:t>
            </a:r>
          </a:p>
        </p:txBody>
      </p:sp>
      <p:sp>
        <p:nvSpPr>
          <p:cNvPr id="3" name="Content Placeholder 2">
            <a:extLst>
              <a:ext uri="{FF2B5EF4-FFF2-40B4-BE49-F238E27FC236}">
                <a16:creationId xmlns:a16="http://schemas.microsoft.com/office/drawing/2014/main" id="{E814EB49-3512-3C06-F626-12C4E05E3613}"/>
              </a:ext>
            </a:extLst>
          </p:cNvPr>
          <p:cNvSpPr>
            <a:spLocks noGrp="1"/>
          </p:cNvSpPr>
          <p:nvPr>
            <p:ph idx="1"/>
          </p:nvPr>
        </p:nvSpPr>
        <p:spPr>
          <a:xfrm>
            <a:off x="838200" y="1030146"/>
            <a:ext cx="10515600" cy="5146817"/>
          </a:xfrm>
        </p:spPr>
        <p:txBody>
          <a:bodyPr>
            <a:normAutofit fontScale="92500" lnSpcReduction="10000"/>
          </a:bodyPr>
          <a:lstStyle/>
          <a:p>
            <a:pPr marL="0" indent="0" fontAlgn="base">
              <a:buNone/>
            </a:pPr>
            <a:r>
              <a:rPr lang="en-US" dirty="0"/>
              <a:t>A cell phone user has a reasonable expectation of privacy in Cell Site Location Information (“</a:t>
            </a:r>
            <a:r>
              <a:rPr lang="en-US" b="1" dirty="0"/>
              <a:t>CSLI</a:t>
            </a:r>
            <a:r>
              <a:rPr lang="en-US" dirty="0"/>
              <a:t>”) automatically collected by a third party.</a:t>
            </a:r>
          </a:p>
          <a:p>
            <a:pPr marL="0" indent="0" fontAlgn="base">
              <a:buNone/>
            </a:pPr>
            <a:r>
              <a:rPr lang="en-US" dirty="0"/>
              <a:t>The third-party doctrine does not apply due to:</a:t>
            </a:r>
          </a:p>
          <a:p>
            <a:pPr marL="0" indent="0" fontAlgn="base">
              <a:buNone/>
            </a:pPr>
            <a:r>
              <a:rPr lang="en-US" dirty="0"/>
              <a:t>1) the </a:t>
            </a:r>
            <a:r>
              <a:rPr lang="en-US" b="1" dirty="0"/>
              <a:t>scope and revelatory nature </a:t>
            </a:r>
            <a:r>
              <a:rPr lang="en-US" dirty="0"/>
              <a:t>of CSLI; and,</a:t>
            </a:r>
          </a:p>
          <a:p>
            <a:pPr marL="0" indent="0" fontAlgn="base">
              <a:buNone/>
            </a:pPr>
            <a:r>
              <a:rPr lang="en-US" dirty="0"/>
              <a:t>2) the </a:t>
            </a:r>
            <a:r>
              <a:rPr lang="en-US" b="1" dirty="0"/>
              <a:t>lack of effective consent </a:t>
            </a:r>
            <a:r>
              <a:rPr lang="en-US" dirty="0"/>
              <a:t>based on the indispensable nature of cell phones to participation in modern society.</a:t>
            </a:r>
          </a:p>
          <a:p>
            <a:pPr marL="0" indent="0" fontAlgn="base">
              <a:buNone/>
            </a:pPr>
            <a:r>
              <a:rPr lang="en-US" dirty="0"/>
              <a:t>“[A] warrant is required only in </a:t>
            </a:r>
            <a:r>
              <a:rPr lang="en-US" b="1" dirty="0"/>
              <a:t>the rare case where the suspect has a legitimate privacy interest in records held by a third party</a:t>
            </a:r>
            <a:r>
              <a:rPr lang="en-US" dirty="0"/>
              <a:t>.”</a:t>
            </a:r>
          </a:p>
          <a:p>
            <a:pPr marL="0" indent="0">
              <a:buNone/>
            </a:pPr>
            <a:r>
              <a:rPr lang="en-US" sz="2600" dirty="0"/>
              <a:t>	</a:t>
            </a:r>
            <a:r>
              <a:rPr lang="en-US" sz="2600" i="1" dirty="0"/>
              <a:t>See</a:t>
            </a:r>
            <a:r>
              <a:rPr lang="en-US" sz="2600" dirty="0"/>
              <a:t> </a:t>
            </a:r>
            <a:r>
              <a:rPr lang="en-US" sz="2600" b="1" i="1" dirty="0"/>
              <a:t>Carpenter</a:t>
            </a:r>
            <a:r>
              <a:rPr lang="en-US" sz="2600" i="1" dirty="0"/>
              <a:t> v. United States</a:t>
            </a:r>
            <a:r>
              <a:rPr lang="en-US" sz="2600" dirty="0"/>
              <a:t>, 585 U.S. 296 (2018).</a:t>
            </a:r>
          </a:p>
          <a:p>
            <a:pPr marL="0" indent="0" fontAlgn="base">
              <a:buNone/>
            </a:pPr>
            <a:r>
              <a:rPr lang="en-US" dirty="0"/>
              <a:t>An individual has a reasonable expectation of privacy in his cell-phone </a:t>
            </a:r>
            <a:r>
              <a:rPr lang="en-US" b="1" dirty="0"/>
              <a:t>Location History </a:t>
            </a:r>
            <a:r>
              <a:rPr lang="en-US" dirty="0"/>
              <a:t>even after the user had </a:t>
            </a:r>
            <a:r>
              <a:rPr lang="en-US" b="1" dirty="0"/>
              <a:t>opted-in</a:t>
            </a:r>
            <a:r>
              <a:rPr lang="en-US" dirty="0"/>
              <a:t> to collection of the data by a third party.</a:t>
            </a:r>
          </a:p>
          <a:p>
            <a:r>
              <a:rPr lang="en-US" sz="2600" dirty="0"/>
              <a:t>	</a:t>
            </a:r>
            <a:r>
              <a:rPr lang="en-US" sz="2600" i="1" dirty="0"/>
              <a:t>See</a:t>
            </a:r>
            <a:r>
              <a:rPr lang="en-US" sz="2600" dirty="0"/>
              <a:t>)</a:t>
            </a:r>
            <a:r>
              <a:rPr lang="en-US" sz="2600" b="1" i="1" dirty="0"/>
              <a:t> </a:t>
            </a:r>
            <a:r>
              <a:rPr lang="en-US" sz="2600" b="1" i="1" dirty="0" err="1"/>
              <a:t>Chatrie</a:t>
            </a:r>
            <a:r>
              <a:rPr lang="en-US" sz="2600" i="1" dirty="0"/>
              <a:t> v. United States</a:t>
            </a:r>
            <a:r>
              <a:rPr lang="en-US" sz="2600" dirty="0"/>
              <a:t>, 146 S. Ct. 2193, 2196 (</a:t>
            </a:r>
            <a:r>
              <a:rPr lang="en-US" sz="2600" b="1" dirty="0"/>
              <a:t>June 29, 2026</a:t>
            </a:r>
            <a:r>
              <a:rPr lang="en-US" sz="2600" dirty="0"/>
              <a:t>.</a:t>
            </a:r>
          </a:p>
        </p:txBody>
      </p:sp>
      <p:sp>
        <p:nvSpPr>
          <p:cNvPr id="4" name="Slide Number Placeholder 3">
            <a:extLst>
              <a:ext uri="{FF2B5EF4-FFF2-40B4-BE49-F238E27FC236}">
                <a16:creationId xmlns:a16="http://schemas.microsoft.com/office/drawing/2014/main" id="{6CB17B55-2FDB-B4BD-B365-B68EEECF303C}"/>
              </a:ext>
            </a:extLst>
          </p:cNvPr>
          <p:cNvSpPr>
            <a:spLocks noGrp="1"/>
          </p:cNvSpPr>
          <p:nvPr>
            <p:ph type="sldNum" sz="quarter" idx="12"/>
          </p:nvPr>
        </p:nvSpPr>
        <p:spPr/>
        <p:txBody>
          <a:bodyPr/>
          <a:lstStyle/>
          <a:p>
            <a:fld id="{7D27F568-D53D-45DC-A7D2-20EF84120883}" type="slidenum">
              <a:rPr lang="en-US" smtClean="0"/>
              <a:t>28</a:t>
            </a:fld>
            <a:endParaRPr lang="en-US" dirty="0"/>
          </a:p>
        </p:txBody>
      </p:sp>
      <p:sp>
        <p:nvSpPr>
          <p:cNvPr id="6" name="Footer Placeholder 5">
            <a:extLst>
              <a:ext uri="{FF2B5EF4-FFF2-40B4-BE49-F238E27FC236}">
                <a16:creationId xmlns:a16="http://schemas.microsoft.com/office/drawing/2014/main" id="{195E799F-8E4B-C8B3-0194-DC3904D256F8}"/>
              </a:ext>
            </a:extLst>
          </p:cNvPr>
          <p:cNvSpPr>
            <a:spLocks noGrp="1"/>
          </p:cNvSpPr>
          <p:nvPr>
            <p:ph type="ftr" sz="quarter" idx="11"/>
          </p:nvPr>
        </p:nvSpPr>
        <p:spPr/>
        <p:txBody>
          <a:bodyPr/>
          <a:lstStyle/>
          <a:p>
            <a:r>
              <a:rPr lang="en-US" dirty="0"/>
              <a:t>Gerard@ReinhardtIP.com</a:t>
            </a:r>
          </a:p>
        </p:txBody>
      </p:sp>
      <p:pic>
        <p:nvPicPr>
          <p:cNvPr id="8" name="Picture 7">
            <a:extLst>
              <a:ext uri="{FF2B5EF4-FFF2-40B4-BE49-F238E27FC236}">
                <a16:creationId xmlns:a16="http://schemas.microsoft.com/office/drawing/2014/main" id="{7FD8EBA1-DE3A-7689-374A-303F363CBA37}"/>
              </a:ext>
            </a:extLst>
          </p:cNvPr>
          <p:cNvPicPr>
            <a:picLocks noChangeAspect="1"/>
          </p:cNvPicPr>
          <p:nvPr/>
        </p:nvPicPr>
        <p:blipFill>
          <a:blip r:embed="rId3"/>
          <a:stretch>
            <a:fillRect/>
          </a:stretch>
        </p:blipFill>
        <p:spPr>
          <a:xfrm>
            <a:off x="192020" y="6056555"/>
            <a:ext cx="3156271" cy="770213"/>
          </a:xfrm>
          <a:prstGeom prst="rect">
            <a:avLst/>
          </a:prstGeom>
        </p:spPr>
      </p:pic>
    </p:spTree>
    <p:extLst>
      <p:ext uri="{BB962C8B-B14F-4D97-AF65-F5344CB8AC3E}">
        <p14:creationId xmlns:p14="http://schemas.microsoft.com/office/powerpoint/2010/main" val="1027188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E5CC-6DE9-0C52-DA73-D730FDB24D3D}"/>
              </a:ext>
            </a:extLst>
          </p:cNvPr>
          <p:cNvSpPr>
            <a:spLocks noGrp="1"/>
          </p:cNvSpPr>
          <p:nvPr>
            <p:ph type="title"/>
          </p:nvPr>
        </p:nvSpPr>
        <p:spPr>
          <a:xfrm>
            <a:off x="838200" y="365126"/>
            <a:ext cx="10515600" cy="315912"/>
          </a:xfrm>
        </p:spPr>
        <p:txBody>
          <a:bodyPr>
            <a:normAutofit fontScale="90000"/>
          </a:bodyPr>
          <a:lstStyle/>
          <a:p>
            <a:r>
              <a:rPr lang="en-US" dirty="0"/>
              <a:t>IV. Some Legal Questions to Ponder</a:t>
            </a:r>
          </a:p>
        </p:txBody>
      </p:sp>
      <p:sp>
        <p:nvSpPr>
          <p:cNvPr id="3" name="Content Placeholder 2">
            <a:extLst>
              <a:ext uri="{FF2B5EF4-FFF2-40B4-BE49-F238E27FC236}">
                <a16:creationId xmlns:a16="http://schemas.microsoft.com/office/drawing/2014/main" id="{49970420-51CA-E3CE-F452-09006F3B6615}"/>
              </a:ext>
            </a:extLst>
          </p:cNvPr>
          <p:cNvSpPr>
            <a:spLocks noGrp="1"/>
          </p:cNvSpPr>
          <p:nvPr>
            <p:ph idx="1"/>
          </p:nvPr>
        </p:nvSpPr>
        <p:spPr>
          <a:xfrm>
            <a:off x="838200" y="681038"/>
            <a:ext cx="10515600" cy="5811836"/>
          </a:xfrm>
        </p:spPr>
        <p:txBody>
          <a:bodyPr>
            <a:noAutofit/>
          </a:bodyPr>
          <a:lstStyle/>
          <a:p>
            <a:pPr marL="0" indent="0">
              <a:buNone/>
            </a:pPr>
            <a:r>
              <a:rPr lang="en-US" dirty="0"/>
              <a:t>1. Is a </a:t>
            </a:r>
            <a:r>
              <a:rPr lang="en-US" b="1" dirty="0"/>
              <a:t>contractual right </a:t>
            </a:r>
            <a:r>
              <a:rPr lang="en-US" dirty="0"/>
              <a:t>of third-party disclosure a third party </a:t>
            </a:r>
            <a:r>
              <a:rPr lang="en-US" b="1" dirty="0"/>
              <a:t>disclosure</a:t>
            </a:r>
            <a:r>
              <a:rPr lang="en-US" dirty="0"/>
              <a:t>?</a:t>
            </a:r>
          </a:p>
          <a:p>
            <a:pPr marL="457200" lvl="1" indent="0">
              <a:buNone/>
            </a:pPr>
            <a:r>
              <a:rPr lang="en-US" sz="2800" dirty="0"/>
              <a:t>Re: 	a) Privilege </a:t>
            </a:r>
          </a:p>
          <a:p>
            <a:pPr marL="457200" lvl="1" indent="0">
              <a:buNone/>
            </a:pPr>
            <a:r>
              <a:rPr lang="en-US" sz="2800" dirty="0"/>
              <a:t>		b) Privacy </a:t>
            </a:r>
          </a:p>
          <a:p>
            <a:pPr marL="0" indent="0">
              <a:buNone/>
            </a:pPr>
            <a:r>
              <a:rPr lang="en-US" dirty="0"/>
              <a:t>2. Is a contractual right to third-Party Disclosure a </a:t>
            </a:r>
            <a:r>
              <a:rPr lang="en-US" b="1" dirty="0"/>
              <a:t>Publication</a:t>
            </a:r>
            <a:r>
              <a:rPr lang="en-US" dirty="0"/>
              <a:t>?</a:t>
            </a:r>
          </a:p>
          <a:p>
            <a:pPr marL="457200" lvl="1" indent="0">
              <a:buNone/>
            </a:pPr>
            <a:r>
              <a:rPr lang="en-US" sz="2800" dirty="0"/>
              <a:t>Re: 	a) Defamation</a:t>
            </a:r>
          </a:p>
          <a:p>
            <a:pPr marL="457200" lvl="1" indent="0">
              <a:buNone/>
            </a:pPr>
            <a:r>
              <a:rPr lang="en-US" sz="2800" dirty="0"/>
              <a:t>		b) Patent prior art</a:t>
            </a:r>
          </a:p>
          <a:p>
            <a:pPr marL="457200" lvl="1" indent="0">
              <a:buNone/>
            </a:pPr>
            <a:r>
              <a:rPr lang="en-US" sz="2800" dirty="0"/>
              <a:t>		c) Trade secret destruction</a:t>
            </a:r>
          </a:p>
          <a:p>
            <a:pPr marL="457200" lvl="1" indent="0">
              <a:buNone/>
            </a:pPr>
            <a:r>
              <a:rPr lang="en-US" sz="2800" dirty="0"/>
              <a:t>		d) Copyright damages reduction</a:t>
            </a:r>
          </a:p>
          <a:p>
            <a:pPr marL="0" indent="0">
              <a:buNone/>
            </a:pPr>
            <a:r>
              <a:rPr lang="en-US" dirty="0"/>
              <a:t>3. What </a:t>
            </a:r>
            <a:r>
              <a:rPr lang="en-US" b="1" dirty="0"/>
              <a:t>other types of information </a:t>
            </a:r>
            <a:r>
              <a:rPr lang="en-US" dirty="0"/>
              <a:t>will trigger exemption from third-party doctrine </a:t>
            </a:r>
            <a:r>
              <a:rPr lang="en-US" i="1" dirty="0"/>
              <a:t>vis à vis Carpenter</a:t>
            </a:r>
            <a:r>
              <a:rPr lang="en-US" dirty="0"/>
              <a:t>?</a:t>
            </a:r>
          </a:p>
          <a:p>
            <a:pPr marL="457200" lvl="1" indent="0">
              <a:buNone/>
            </a:pPr>
            <a:r>
              <a:rPr lang="en-US" sz="2800" dirty="0"/>
              <a:t>Histories re online browsing, purchase, travel, financial</a:t>
            </a:r>
          </a:p>
          <a:p>
            <a:pPr marL="0" indent="0">
              <a:buNone/>
            </a:pPr>
            <a:r>
              <a:rPr lang="en-US" dirty="0"/>
              <a:t>4. To what </a:t>
            </a:r>
            <a:r>
              <a:rPr lang="en-US" b="1" dirty="0"/>
              <a:t>other rights </a:t>
            </a:r>
            <a:r>
              <a:rPr lang="en-US" dirty="0"/>
              <a:t>might consent to waiver be ineffective?</a:t>
            </a:r>
          </a:p>
          <a:p>
            <a:pPr marL="0" indent="0">
              <a:buNone/>
            </a:pPr>
            <a:endParaRPr lang="en-US" sz="3200" dirty="0"/>
          </a:p>
        </p:txBody>
      </p:sp>
      <p:sp>
        <p:nvSpPr>
          <p:cNvPr id="4" name="Footer Placeholder 3">
            <a:extLst>
              <a:ext uri="{FF2B5EF4-FFF2-40B4-BE49-F238E27FC236}">
                <a16:creationId xmlns:a16="http://schemas.microsoft.com/office/drawing/2014/main" id="{BEDF6DAC-9D20-0BFC-5A14-F2D2D6A237BC}"/>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25B3DBC7-5CEC-A415-09D4-B35F33099E6E}"/>
              </a:ext>
            </a:extLst>
          </p:cNvPr>
          <p:cNvSpPr>
            <a:spLocks noGrp="1"/>
          </p:cNvSpPr>
          <p:nvPr>
            <p:ph type="sldNum" sz="quarter" idx="12"/>
          </p:nvPr>
        </p:nvSpPr>
        <p:spPr/>
        <p:txBody>
          <a:bodyPr/>
          <a:lstStyle/>
          <a:p>
            <a:fld id="{7D27F568-D53D-45DC-A7D2-20EF84120883}" type="slidenum">
              <a:rPr lang="en-US" smtClean="0"/>
              <a:t>29</a:t>
            </a:fld>
            <a:endParaRPr lang="en-US" dirty="0"/>
          </a:p>
        </p:txBody>
      </p:sp>
      <p:pic>
        <p:nvPicPr>
          <p:cNvPr id="7" name="Picture 6">
            <a:extLst>
              <a:ext uri="{FF2B5EF4-FFF2-40B4-BE49-F238E27FC236}">
                <a16:creationId xmlns:a16="http://schemas.microsoft.com/office/drawing/2014/main" id="{7AA07AEC-1B3F-E3FC-06F8-2AFA374B3EE6}"/>
              </a:ext>
            </a:extLst>
          </p:cNvPr>
          <p:cNvPicPr>
            <a:picLocks noChangeAspect="1"/>
          </p:cNvPicPr>
          <p:nvPr/>
        </p:nvPicPr>
        <p:blipFill>
          <a:blip r:embed="rId2"/>
          <a:stretch>
            <a:fillRect/>
          </a:stretch>
        </p:blipFill>
        <p:spPr>
          <a:xfrm>
            <a:off x="9358720" y="114520"/>
            <a:ext cx="2748835" cy="670788"/>
          </a:xfrm>
          <a:prstGeom prst="rect">
            <a:avLst/>
          </a:prstGeom>
        </p:spPr>
      </p:pic>
    </p:spTree>
    <p:extLst>
      <p:ext uri="{BB962C8B-B14F-4D97-AF65-F5344CB8AC3E}">
        <p14:creationId xmlns:p14="http://schemas.microsoft.com/office/powerpoint/2010/main" val="48586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2B6BD-AE23-B442-1D30-9171246E0647}"/>
              </a:ext>
            </a:extLst>
          </p:cNvPr>
          <p:cNvSpPr>
            <a:spLocks noGrp="1"/>
          </p:cNvSpPr>
          <p:nvPr>
            <p:ph type="title"/>
          </p:nvPr>
        </p:nvSpPr>
        <p:spPr>
          <a:xfrm>
            <a:off x="451821" y="0"/>
            <a:ext cx="11241741" cy="882498"/>
          </a:xfrm>
        </p:spPr>
        <p:txBody>
          <a:bodyPr>
            <a:noAutofit/>
          </a:bodyPr>
          <a:lstStyle/>
          <a:p>
            <a:r>
              <a:rPr lang="en-US" sz="3600" dirty="0"/>
              <a:t>V. Diligently Manage Tech Risks &amp; Find Counterparty Lapses</a:t>
            </a:r>
          </a:p>
        </p:txBody>
      </p:sp>
      <p:sp>
        <p:nvSpPr>
          <p:cNvPr id="3" name="Content Placeholder 2">
            <a:extLst>
              <a:ext uri="{FF2B5EF4-FFF2-40B4-BE49-F238E27FC236}">
                <a16:creationId xmlns:a16="http://schemas.microsoft.com/office/drawing/2014/main" id="{66594382-52C7-E668-77A1-FEAC679AC99D}"/>
              </a:ext>
            </a:extLst>
          </p:cNvPr>
          <p:cNvSpPr>
            <a:spLocks noGrp="1"/>
          </p:cNvSpPr>
          <p:nvPr>
            <p:ph idx="1"/>
          </p:nvPr>
        </p:nvSpPr>
        <p:spPr>
          <a:xfrm>
            <a:off x="838200" y="570155"/>
            <a:ext cx="10515600" cy="5606809"/>
          </a:xfrm>
        </p:spPr>
        <p:txBody>
          <a:bodyPr>
            <a:noAutofit/>
          </a:bodyPr>
          <a:lstStyle/>
          <a:p>
            <a:r>
              <a:rPr lang="en-US" dirty="0"/>
              <a:t>Use and caution clients to use only: </a:t>
            </a:r>
          </a:p>
          <a:p>
            <a:pPr lvl="1">
              <a:buFont typeface="Wingdings" panose="05000000000000000000" pitchFamily="2" charset="2"/>
              <a:buChar char="v"/>
            </a:pPr>
            <a:r>
              <a:rPr lang="en-US" sz="2800" dirty="0"/>
              <a:t>Non-harvested, VPN, encrypted messaging and email platforms (Signal, Proton)</a:t>
            </a:r>
          </a:p>
          <a:p>
            <a:pPr lvl="1">
              <a:buFont typeface="Wingdings" panose="05000000000000000000" pitchFamily="2" charset="2"/>
              <a:buChar char="v"/>
            </a:pPr>
            <a:r>
              <a:rPr lang="en-US" sz="2800" dirty="0"/>
              <a:t>Secure online search platforms (</a:t>
            </a:r>
            <a:r>
              <a:rPr lang="en-US" sz="2800" dirty="0" err="1"/>
              <a:t>Startpage</a:t>
            </a:r>
            <a:r>
              <a:rPr lang="en-US" sz="2800" dirty="0"/>
              <a:t>, Brave Search, </a:t>
            </a:r>
            <a:r>
              <a:rPr lang="en-US" sz="2800" dirty="0" err="1"/>
              <a:t>Duckduckgo</a:t>
            </a:r>
            <a:r>
              <a:rPr lang="en-US" sz="2800" dirty="0"/>
              <a:t>)</a:t>
            </a:r>
          </a:p>
          <a:p>
            <a:pPr lvl="1">
              <a:buFont typeface="Wingdings" panose="05000000000000000000" pitchFamily="2" charset="2"/>
              <a:buChar char="v"/>
            </a:pPr>
            <a:r>
              <a:rPr lang="en-US" sz="2800" dirty="0"/>
              <a:t>Legal/Enterprise AI (Protégé/Claude for Enterprise)</a:t>
            </a:r>
          </a:p>
          <a:p>
            <a:r>
              <a:rPr lang="en-US" dirty="0"/>
              <a:t>Consider deploying local “air-gapped” AI (ONES.com)</a:t>
            </a:r>
          </a:p>
          <a:p>
            <a:r>
              <a:rPr lang="en-US" dirty="0"/>
              <a:t>Scrub your </a:t>
            </a:r>
            <a:r>
              <a:rPr lang="en-US" b="1" dirty="0"/>
              <a:t>metadata</a:t>
            </a:r>
            <a:r>
              <a:rPr lang="en-US" dirty="0"/>
              <a:t> (Foxit, Doc Scrubber) and check for counterparty’s metadata (Metadata2Go)</a:t>
            </a:r>
          </a:p>
          <a:p>
            <a:r>
              <a:rPr lang="en-US" dirty="0"/>
              <a:t>Update </a:t>
            </a:r>
            <a:r>
              <a:rPr lang="en-US" b="1" dirty="0"/>
              <a:t>cybersecurity</a:t>
            </a:r>
            <a:r>
              <a:rPr lang="en-US" dirty="0"/>
              <a:t> policies and conduct cybersecurity audit</a:t>
            </a:r>
          </a:p>
          <a:p>
            <a:r>
              <a:rPr lang="en-US" b="1" dirty="0"/>
              <a:t>Discover</a:t>
            </a:r>
            <a:r>
              <a:rPr lang="en-US" dirty="0"/>
              <a:t> and </a:t>
            </a:r>
            <a:r>
              <a:rPr lang="en-US" b="1" dirty="0"/>
              <a:t>demand production </a:t>
            </a:r>
            <a:r>
              <a:rPr lang="en-US" dirty="0"/>
              <a:t>of </a:t>
            </a:r>
            <a:r>
              <a:rPr lang="en-US" b="1" dirty="0"/>
              <a:t>harvested emails</a:t>
            </a:r>
          </a:p>
          <a:p>
            <a:r>
              <a:rPr lang="en-US" b="1" dirty="0"/>
              <a:t>Discover</a:t>
            </a:r>
            <a:r>
              <a:rPr lang="en-US" dirty="0"/>
              <a:t> and </a:t>
            </a:r>
            <a:r>
              <a:rPr lang="en-US" b="1" dirty="0"/>
              <a:t>prompt consumer-grade AI </a:t>
            </a:r>
            <a:r>
              <a:rPr lang="en-US" dirty="0"/>
              <a:t>platforms (using agentic AI?)</a:t>
            </a:r>
          </a:p>
        </p:txBody>
      </p:sp>
      <p:sp>
        <p:nvSpPr>
          <p:cNvPr id="4" name="Footer Placeholder 3">
            <a:extLst>
              <a:ext uri="{FF2B5EF4-FFF2-40B4-BE49-F238E27FC236}">
                <a16:creationId xmlns:a16="http://schemas.microsoft.com/office/drawing/2014/main" id="{33ABC73F-9CA5-E627-9FE7-1776CD2A470A}"/>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09716DBF-63E0-1904-A4D2-0530DD02FD2D}"/>
              </a:ext>
            </a:extLst>
          </p:cNvPr>
          <p:cNvSpPr>
            <a:spLocks noGrp="1"/>
          </p:cNvSpPr>
          <p:nvPr>
            <p:ph type="sldNum" sz="quarter" idx="12"/>
          </p:nvPr>
        </p:nvSpPr>
        <p:spPr/>
        <p:txBody>
          <a:bodyPr/>
          <a:lstStyle/>
          <a:p>
            <a:fld id="{7D27F568-D53D-45DC-A7D2-20EF84120883}" type="slidenum">
              <a:rPr lang="en-US" smtClean="0"/>
              <a:t>30</a:t>
            </a:fld>
            <a:endParaRPr lang="en-US" dirty="0"/>
          </a:p>
        </p:txBody>
      </p:sp>
      <p:pic>
        <p:nvPicPr>
          <p:cNvPr id="7" name="Picture 6">
            <a:extLst>
              <a:ext uri="{FF2B5EF4-FFF2-40B4-BE49-F238E27FC236}">
                <a16:creationId xmlns:a16="http://schemas.microsoft.com/office/drawing/2014/main" id="{991B0719-4CCF-6B46-A24F-72E3155A47C9}"/>
              </a:ext>
            </a:extLst>
          </p:cNvPr>
          <p:cNvPicPr>
            <a:picLocks noChangeAspect="1"/>
          </p:cNvPicPr>
          <p:nvPr/>
        </p:nvPicPr>
        <p:blipFill>
          <a:blip r:embed="rId2"/>
          <a:stretch>
            <a:fillRect/>
          </a:stretch>
        </p:blipFill>
        <p:spPr>
          <a:xfrm>
            <a:off x="224295" y="6449438"/>
            <a:ext cx="1674254" cy="408562"/>
          </a:xfrm>
          <a:prstGeom prst="rect">
            <a:avLst/>
          </a:prstGeom>
        </p:spPr>
      </p:pic>
    </p:spTree>
    <p:extLst>
      <p:ext uri="{BB962C8B-B14F-4D97-AF65-F5344CB8AC3E}">
        <p14:creationId xmlns:p14="http://schemas.microsoft.com/office/powerpoint/2010/main" val="1229527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54B79-0254-B799-362D-77F0D963FF49}"/>
              </a:ext>
            </a:extLst>
          </p:cNvPr>
          <p:cNvSpPr>
            <a:spLocks noGrp="1"/>
          </p:cNvSpPr>
          <p:nvPr>
            <p:ph type="title"/>
          </p:nvPr>
        </p:nvSpPr>
        <p:spPr>
          <a:xfrm>
            <a:off x="639097" y="365125"/>
            <a:ext cx="10903974" cy="1325563"/>
          </a:xfrm>
        </p:spPr>
        <p:txBody>
          <a:bodyPr>
            <a:normAutofit fontScale="90000"/>
          </a:bodyPr>
          <a:lstStyle/>
          <a:p>
            <a:pPr algn="ctr"/>
            <a:r>
              <a:rPr lang="en-US" dirty="0"/>
              <a:t>How Will You Respond to the </a:t>
            </a:r>
            <a:br>
              <a:rPr lang="en-US" dirty="0"/>
            </a:br>
            <a:r>
              <a:rPr lang="en-US" dirty="0"/>
              <a:t>Rapidly Changing Intersection of Technology &amp; Law? </a:t>
            </a:r>
          </a:p>
        </p:txBody>
      </p:sp>
      <p:sp>
        <p:nvSpPr>
          <p:cNvPr id="3" name="Content Placeholder 2">
            <a:extLst>
              <a:ext uri="{FF2B5EF4-FFF2-40B4-BE49-F238E27FC236}">
                <a16:creationId xmlns:a16="http://schemas.microsoft.com/office/drawing/2014/main" id="{199D3117-A6B1-999C-09D4-C16CD31D09E1}"/>
              </a:ext>
            </a:extLst>
          </p:cNvPr>
          <p:cNvSpPr>
            <a:spLocks noGrp="1"/>
          </p:cNvSpPr>
          <p:nvPr>
            <p:ph idx="1"/>
          </p:nvPr>
        </p:nvSpPr>
        <p:spPr/>
        <p:txBody>
          <a:bodyPr/>
          <a:lstStyle/>
          <a:p>
            <a:pPr marL="0" indent="0">
              <a:buNone/>
            </a:pPr>
            <a:endParaRPr lang="en-US" dirty="0"/>
          </a:p>
        </p:txBody>
      </p:sp>
      <p:sp>
        <p:nvSpPr>
          <p:cNvPr id="4" name="Footer Placeholder 3">
            <a:extLst>
              <a:ext uri="{FF2B5EF4-FFF2-40B4-BE49-F238E27FC236}">
                <a16:creationId xmlns:a16="http://schemas.microsoft.com/office/drawing/2014/main" id="{06F978E6-B8B2-DF27-5FD7-03103F20F44F}"/>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84620982-66D9-BB26-8D7B-AE6B05072A3E}"/>
              </a:ext>
            </a:extLst>
          </p:cNvPr>
          <p:cNvSpPr>
            <a:spLocks noGrp="1"/>
          </p:cNvSpPr>
          <p:nvPr>
            <p:ph type="sldNum" sz="quarter" idx="12"/>
          </p:nvPr>
        </p:nvSpPr>
        <p:spPr/>
        <p:txBody>
          <a:bodyPr/>
          <a:lstStyle/>
          <a:p>
            <a:fld id="{7D27F568-D53D-45DC-A7D2-20EF84120883}" type="slidenum">
              <a:rPr lang="en-US" smtClean="0"/>
              <a:t>31</a:t>
            </a:fld>
            <a:endParaRPr lang="en-US" dirty="0"/>
          </a:p>
        </p:txBody>
      </p:sp>
      <p:pic>
        <p:nvPicPr>
          <p:cNvPr id="6" name="Picture 5" descr="three lawyers crouching">
            <a:extLst>
              <a:ext uri="{FF2B5EF4-FFF2-40B4-BE49-F238E27FC236}">
                <a16:creationId xmlns:a16="http://schemas.microsoft.com/office/drawing/2014/main" id="{8FBA0C0D-55A3-25C1-89BE-64AE8CACFCA9}"/>
              </a:ext>
            </a:extLst>
          </p:cNvPr>
          <p:cNvPicPr>
            <a:picLocks noChangeAspect="1"/>
          </p:cNvPicPr>
          <p:nvPr/>
        </p:nvPicPr>
        <p:blipFill>
          <a:blip r:embed="rId2"/>
          <a:stretch>
            <a:fillRect/>
          </a:stretch>
        </p:blipFill>
        <p:spPr>
          <a:xfrm>
            <a:off x="2615381" y="1829414"/>
            <a:ext cx="6567948" cy="4378632"/>
          </a:xfrm>
          <a:prstGeom prst="rect">
            <a:avLst/>
          </a:prstGeom>
        </p:spPr>
      </p:pic>
      <p:pic>
        <p:nvPicPr>
          <p:cNvPr id="8" name="Picture 7">
            <a:extLst>
              <a:ext uri="{FF2B5EF4-FFF2-40B4-BE49-F238E27FC236}">
                <a16:creationId xmlns:a16="http://schemas.microsoft.com/office/drawing/2014/main" id="{EDEFBCE1-D695-7BFE-7061-BF86151C07A3}"/>
              </a:ext>
            </a:extLst>
          </p:cNvPr>
          <p:cNvPicPr>
            <a:picLocks noChangeAspect="1"/>
          </p:cNvPicPr>
          <p:nvPr/>
        </p:nvPicPr>
        <p:blipFill>
          <a:blip r:embed="rId3"/>
          <a:stretch>
            <a:fillRect/>
          </a:stretch>
        </p:blipFill>
        <p:spPr>
          <a:xfrm>
            <a:off x="138233" y="6208046"/>
            <a:ext cx="2313390" cy="564528"/>
          </a:xfrm>
          <a:prstGeom prst="rect">
            <a:avLst/>
          </a:prstGeom>
        </p:spPr>
      </p:pic>
    </p:spTree>
    <p:extLst>
      <p:ext uri="{BB962C8B-B14F-4D97-AF65-F5344CB8AC3E}">
        <p14:creationId xmlns:p14="http://schemas.microsoft.com/office/powerpoint/2010/main" val="2217974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3118-9B01-C4DB-E363-41FA2BA40741}"/>
              </a:ext>
            </a:extLst>
          </p:cNvPr>
          <p:cNvSpPr>
            <a:spLocks noGrp="1"/>
          </p:cNvSpPr>
          <p:nvPr>
            <p:ph type="title"/>
          </p:nvPr>
        </p:nvSpPr>
        <p:spPr>
          <a:xfrm>
            <a:off x="838200" y="8037"/>
            <a:ext cx="10515600" cy="782268"/>
          </a:xfrm>
        </p:spPr>
        <p:txBody>
          <a:bodyPr>
            <a:normAutofit/>
          </a:bodyPr>
          <a:lstStyle/>
          <a:p>
            <a:pPr algn="ctr"/>
            <a:r>
              <a:rPr lang="en-US" dirty="0"/>
              <a:t> I Thank You for Your Attention</a:t>
            </a:r>
          </a:p>
        </p:txBody>
      </p:sp>
      <p:sp>
        <p:nvSpPr>
          <p:cNvPr id="3" name="Content Placeholder 2">
            <a:extLst>
              <a:ext uri="{FF2B5EF4-FFF2-40B4-BE49-F238E27FC236}">
                <a16:creationId xmlns:a16="http://schemas.microsoft.com/office/drawing/2014/main" id="{770CE127-93CB-D656-9E40-5E93F63E6925}"/>
              </a:ext>
            </a:extLst>
          </p:cNvPr>
          <p:cNvSpPr>
            <a:spLocks noGrp="1"/>
          </p:cNvSpPr>
          <p:nvPr>
            <p:ph idx="1"/>
          </p:nvPr>
        </p:nvSpPr>
        <p:spPr>
          <a:xfrm>
            <a:off x="838200" y="2202711"/>
            <a:ext cx="10515600" cy="4094850"/>
          </a:xfrm>
        </p:spPr>
        <p:txBody>
          <a:bodyPr>
            <a:normAutofit/>
          </a:bodyPr>
          <a:lstStyle/>
          <a:p>
            <a:pPr marL="0" indent="0">
              <a:buNone/>
            </a:pPr>
            <a:endParaRPr lang="en-US" dirty="0"/>
          </a:p>
          <a:p>
            <a:pPr marL="0" indent="0">
              <a:buNone/>
            </a:pPr>
            <a:r>
              <a:rPr lang="en-US" dirty="0"/>
              <a:t>			</a:t>
            </a:r>
          </a:p>
        </p:txBody>
      </p:sp>
      <p:sp>
        <p:nvSpPr>
          <p:cNvPr id="4" name="Footer Placeholder 3">
            <a:extLst>
              <a:ext uri="{FF2B5EF4-FFF2-40B4-BE49-F238E27FC236}">
                <a16:creationId xmlns:a16="http://schemas.microsoft.com/office/drawing/2014/main" id="{0A7AD84B-C694-6C83-5259-EC5FC1E87AAB}"/>
              </a:ext>
            </a:extLst>
          </p:cNvPr>
          <p:cNvSpPr>
            <a:spLocks noGrp="1"/>
          </p:cNvSpPr>
          <p:nvPr>
            <p:ph type="ftr" sz="quarter" idx="11"/>
          </p:nvPr>
        </p:nvSpPr>
        <p:spPr/>
        <p:txBody>
          <a:bodyPr/>
          <a:lstStyle/>
          <a:p>
            <a:r>
              <a:rPr lang="en-US"/>
              <a:t>Gerard@ReinhardtIP.com</a:t>
            </a:r>
            <a:endParaRPr lang="en-US" dirty="0"/>
          </a:p>
        </p:txBody>
      </p:sp>
      <p:sp>
        <p:nvSpPr>
          <p:cNvPr id="5" name="Slide Number Placeholder 4">
            <a:extLst>
              <a:ext uri="{FF2B5EF4-FFF2-40B4-BE49-F238E27FC236}">
                <a16:creationId xmlns:a16="http://schemas.microsoft.com/office/drawing/2014/main" id="{10C697A9-BA72-BC40-0680-9195E3FA0B9E}"/>
              </a:ext>
            </a:extLst>
          </p:cNvPr>
          <p:cNvSpPr>
            <a:spLocks noGrp="1"/>
          </p:cNvSpPr>
          <p:nvPr>
            <p:ph type="sldNum" sz="quarter" idx="12"/>
          </p:nvPr>
        </p:nvSpPr>
        <p:spPr/>
        <p:txBody>
          <a:bodyPr/>
          <a:lstStyle/>
          <a:p>
            <a:fld id="{7D27F568-D53D-45DC-A7D2-20EF84120883}" type="slidenum">
              <a:rPr lang="en-US" smtClean="0"/>
              <a:t>32</a:t>
            </a:fld>
            <a:endParaRPr lang="en-US" dirty="0"/>
          </a:p>
        </p:txBody>
      </p:sp>
      <p:pic>
        <p:nvPicPr>
          <p:cNvPr id="9" name="Picture 8">
            <a:extLst>
              <a:ext uri="{FF2B5EF4-FFF2-40B4-BE49-F238E27FC236}">
                <a16:creationId xmlns:a16="http://schemas.microsoft.com/office/drawing/2014/main" id="{1945CBD8-14F0-DB00-A44B-484AD57241D0}"/>
              </a:ext>
            </a:extLst>
          </p:cNvPr>
          <p:cNvPicPr>
            <a:picLocks noChangeAspect="1"/>
          </p:cNvPicPr>
          <p:nvPr/>
        </p:nvPicPr>
        <p:blipFill>
          <a:blip r:embed="rId2"/>
          <a:stretch>
            <a:fillRect/>
          </a:stretch>
        </p:blipFill>
        <p:spPr>
          <a:xfrm>
            <a:off x="10226480" y="66825"/>
            <a:ext cx="1845704" cy="1858794"/>
          </a:xfrm>
          <a:prstGeom prst="rect">
            <a:avLst/>
          </a:prstGeom>
        </p:spPr>
      </p:pic>
      <p:sp>
        <p:nvSpPr>
          <p:cNvPr id="6" name="Rectangle 2">
            <a:extLst>
              <a:ext uri="{FF2B5EF4-FFF2-40B4-BE49-F238E27FC236}">
                <a16:creationId xmlns:a16="http://schemas.microsoft.com/office/drawing/2014/main" id="{EA1C9D4C-A450-B1EF-D7C4-B2472DD4D6D7}"/>
              </a:ext>
            </a:extLst>
          </p:cNvPr>
          <p:cNvSpPr>
            <a:spLocks noChangeArrowheads="1"/>
          </p:cNvSpPr>
          <p:nvPr/>
        </p:nvSpPr>
        <p:spPr bwMode="auto">
          <a:xfrm>
            <a:off x="1071715" y="1190412"/>
            <a:ext cx="9183329"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Intellectual Property Services: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latin typeface="Aptos" panose="020B0004020202020204" pitchFamily="34" charset="0"/>
                <a:cs typeface="Times New Roman" panose="02020603050405020304" pitchFamily="18" charset="0"/>
              </a:rPr>
              <a:t>	(Patents, Trademarks, Copyrights, Trade Secrets)</a:t>
            </a:r>
            <a:endParaRPr kumimoji="0" lang="en-US" altLang="en-US" sz="2400" b="0" i="0" u="none" strike="noStrike" cap="none" normalizeH="0" baseline="0" dirty="0">
              <a:ln>
                <a:noFill/>
              </a:ln>
              <a:solidFill>
                <a:schemeClr val="tx1"/>
              </a:solidFill>
              <a:effectLst/>
            </a:endParaRPr>
          </a:p>
          <a:p>
            <a:pPr lvl="1">
              <a:buFontTx/>
              <a:buChar char="•"/>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Acquisition</a:t>
            </a:r>
            <a:endParaRPr kumimoji="0" lang="en-US" altLang="en-US" sz="2400" b="0" i="0" u="none" strike="noStrike" cap="none" normalizeH="0" baseline="0" dirty="0">
              <a:ln>
                <a:noFill/>
              </a:ln>
              <a:solidFill>
                <a:schemeClr val="tx1"/>
              </a:solidFill>
              <a:effectLst/>
            </a:endParaRPr>
          </a:p>
          <a:p>
            <a:pPr lvl="1">
              <a:buFontTx/>
              <a:buChar char="•"/>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Monetization:</a:t>
            </a:r>
            <a:r>
              <a:rPr lang="en-US" altLang="en-US" sz="2400" dirty="0"/>
              <a:t> development, </a:t>
            </a:r>
            <a:r>
              <a:rPr lang="en-US" altLang="en-US" sz="2400" dirty="0">
                <a:latin typeface="Aptos" panose="020B0004020202020204" pitchFamily="34" charset="0"/>
                <a:cs typeface="Times New Roman" panose="02020603050405020304" pitchFamily="18" charset="0"/>
              </a:rPr>
              <a:t>l</a:t>
            </a:r>
            <a:r>
              <a:rPr kumimoji="0" lang="en-US" altLang="en-US" sz="240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icensing </a:t>
            </a:r>
            <a:endParaRPr kumimoji="0" lang="en-US" altLang="en-US" sz="2400" i="0" u="none" strike="noStrike" cap="none" normalizeH="0" baseline="0" dirty="0">
              <a:ln>
                <a:noFill/>
              </a:ln>
              <a:solidFill>
                <a:schemeClr val="tx1"/>
              </a:solidFill>
              <a:effectLst/>
            </a:endParaRPr>
          </a:p>
          <a:p>
            <a:pPr lvl="1">
              <a:buFontTx/>
              <a:buChar char="•"/>
            </a:pPr>
            <a:r>
              <a:rPr kumimoji="0" lang="en-US" altLang="en-US" sz="240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Enforcement and defense</a:t>
            </a:r>
            <a:endParaRPr kumimoji="0" lang="en-US" altLang="en-US" sz="2400" i="0" u="none" strike="noStrike" cap="none" normalizeH="0" baseline="0" dirty="0">
              <a:ln>
                <a:noFill/>
              </a:ln>
              <a:solidFill>
                <a:schemeClr val="tx1"/>
              </a:solidFill>
              <a:effectLst/>
            </a:endParaRPr>
          </a:p>
          <a:p>
            <a:pPr lvl="1">
              <a:buFontTx/>
              <a:buChar char="•"/>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Due diligence in M&amp;A</a:t>
            </a:r>
            <a:endParaRPr kumimoji="0" lang="en-US" altLang="en-US" sz="2400" b="0" i="0" u="none" strike="noStrike" cap="none" normalizeH="0" baseline="0" dirty="0">
              <a:ln>
                <a:noFill/>
              </a:ln>
              <a:solidFill>
                <a:schemeClr val="tx1"/>
              </a:solidFill>
              <a:effectLst/>
            </a:endParaRPr>
          </a:p>
          <a:p>
            <a:pPr lvl="1">
              <a:buFontTx/>
              <a:buChar char="•"/>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Subject matter includes engineering, technology, &amp; life sciences</a:t>
            </a:r>
            <a:endParaRPr kumimoji="0" lang="en-US" altLang="en-US" sz="24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Commercial transactions, entity formation</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Technology law, including Artificial Intelligence</a:t>
            </a:r>
            <a:endParaRPr kumimoji="0" lang="en-US" altLang="en-US" sz="24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Licensed in Florida, New York, Texas, and the District of Colombia</a:t>
            </a:r>
            <a:endParaRPr lang="en-US" altLang="en-US" sz="24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sz="24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Patent Attorney registered by the U.S. Patent &amp; Trademark Office (Reg. No. 43,041)</a:t>
            </a:r>
          </a:p>
          <a:p>
            <a:pPr lvl="0" algn="ctr"/>
            <a:r>
              <a:rPr lang="en-US" sz="2000" dirty="0">
                <a:hlinkClick r:id="rId3"/>
              </a:rPr>
              <a:t>Gerard@ReinhardtIP.com</a:t>
            </a:r>
            <a:r>
              <a:rPr lang="en-US" sz="2000" dirty="0"/>
              <a:t>    </a:t>
            </a:r>
            <a:r>
              <a:rPr lang="en-US" sz="2000" dirty="0" err="1"/>
              <a:t>ph</a:t>
            </a:r>
            <a:r>
              <a:rPr lang="en-US" sz="2000" dirty="0"/>
              <a:t>: 516-672-3988	ReinhardtIP.com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ABE05B9F-2763-36BB-0668-81AB73796445}"/>
              </a:ext>
            </a:extLst>
          </p:cNvPr>
          <p:cNvPicPr>
            <a:picLocks noChangeAspect="1"/>
          </p:cNvPicPr>
          <p:nvPr/>
        </p:nvPicPr>
        <p:blipFill>
          <a:blip r:embed="rId4"/>
          <a:stretch>
            <a:fillRect/>
          </a:stretch>
        </p:blipFill>
        <p:spPr>
          <a:xfrm>
            <a:off x="138232" y="6011821"/>
            <a:ext cx="3205671" cy="782268"/>
          </a:xfrm>
          <a:prstGeom prst="rect">
            <a:avLst/>
          </a:prstGeom>
        </p:spPr>
      </p:pic>
    </p:spTree>
    <p:extLst>
      <p:ext uri="{BB962C8B-B14F-4D97-AF65-F5344CB8AC3E}">
        <p14:creationId xmlns:p14="http://schemas.microsoft.com/office/powerpoint/2010/main" val="1068921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73605</TotalTime>
  <Words>3445</Words>
  <Application>Microsoft Office PowerPoint</Application>
  <PresentationFormat>Widescreen</PresentationFormat>
  <Paragraphs>309</Paragraphs>
  <Slides>32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Aptos Display</vt:lpstr>
      <vt:lpstr>Arial</vt:lpstr>
      <vt:lpstr>Cambria Math</vt:lpstr>
      <vt:lpstr>Courier New</vt:lpstr>
      <vt:lpstr>Wingdings</vt:lpstr>
      <vt:lpstr>Office Theme</vt:lpstr>
      <vt:lpstr>       The Intersection of  Technology and Confidentiality: Did That Gmail Just Blow Privilege?                                                                  </vt:lpstr>
      <vt:lpstr>Gerard E. Reinhardt - Bio</vt:lpstr>
      <vt:lpstr>Disclaimer</vt:lpstr>
      <vt:lpstr>Agenda</vt:lpstr>
      <vt:lpstr>How Would You React to Any of the Following? </vt:lpstr>
      <vt:lpstr>I. Tech Backgrounder: The Future Is in Today’s Headlines</vt:lpstr>
      <vt:lpstr>Tech Is Invasive and Pervasive </vt:lpstr>
      <vt:lpstr>Schematic of a Typical ML System</vt:lpstr>
      <vt:lpstr>AI Is Predictive, Not Deterministic</vt:lpstr>
      <vt:lpstr>Google Monetizes User Information </vt:lpstr>
      <vt:lpstr>Claude Embeds User Information into Its  Training Database  </vt:lpstr>
      <vt:lpstr>Content from the Training Database Is Available to  Any Third Party User: NYT v Open AI Complaint, p. 30.</vt:lpstr>
      <vt:lpstr>II. Relevant Law and Ethics Rules:  Privilege in Florida</vt:lpstr>
      <vt:lpstr>FL Ethics Rules that May Involve Tech</vt:lpstr>
      <vt:lpstr>The Duty of Competence</vt:lpstr>
      <vt:lpstr>Duty of Diligence</vt:lpstr>
      <vt:lpstr>Tech is a Tool, Not a Nonlawyer Assistant</vt:lpstr>
      <vt:lpstr>Will the Widespread Adoption of Tech  Lower the Threshold of “Clearly Excessive” Fees? </vt:lpstr>
      <vt:lpstr>Privacy – Federal </vt:lpstr>
      <vt:lpstr>Privacy in Florida</vt:lpstr>
      <vt:lpstr>The FL Right to Right to Be Let Alone</vt:lpstr>
      <vt:lpstr>Consent of All Parties to a Communication in FL</vt:lpstr>
      <vt:lpstr>Florida Trade Secrets</vt:lpstr>
      <vt:lpstr>III. Cases Involving Tech:  Katz v US - The Genesis of the  Reasonable Expectation of Privacy</vt:lpstr>
      <vt:lpstr>Online Searches</vt:lpstr>
      <vt:lpstr>Privilege in AI Output</vt:lpstr>
      <vt:lpstr>But, Work Product Protection Has Been Found in AI Output Prompted by a Pro Se Civil Litigant</vt:lpstr>
      <vt:lpstr>Cell Phone Location Data (“Geofencing”) –   The Demise of the Third Party Doctrine?</vt:lpstr>
      <vt:lpstr>IV. Some Legal Questions to Ponder</vt:lpstr>
      <vt:lpstr>V. Diligently Manage Tech Risks &amp; Find Counterparty Lapses</vt:lpstr>
      <vt:lpstr>How Will You Respond to the  Rapidly Changing Intersection of Technology &amp; Law? </vt:lpstr>
      <vt:lpstr> I 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Gerard Reinhardt</dc:creator>
  <cp:lastModifiedBy>Gerard Reinhardt</cp:lastModifiedBy>
  <cp:revision>10</cp:revision>
  <cp:lastPrinted>2026-09-29T22:19:17Z</cp:lastPrinted>
  <dcterms:created xsi:type="dcterms:W3CDTF">2026-02-11T13:24:37Z</dcterms:created>
  <dcterms:modified xsi:type="dcterms:W3CDTF">2026-10-01T15:10:38Z</dcterms:modified>
</cp:coreProperties>
</file>